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  <p:sldId id="259" r:id="rId3"/>
    <p:sldId id="256" r:id="rId4"/>
    <p:sldId id="260" r:id="rId5"/>
    <p:sldId id="262" r:id="rId6"/>
    <p:sldId id="261" r:id="rId7"/>
    <p:sldId id="263" r:id="rId8"/>
    <p:sldId id="264" r:id="rId9"/>
    <p:sldId id="258" r:id="rId10"/>
    <p:sldId id="265" r:id="rId11"/>
    <p:sldId id="266" r:id="rId12"/>
    <p:sldId id="267" r:id="rId13"/>
  </p:sldIdLst>
  <p:sldSz cx="24120475" cy="15479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FB1"/>
    <a:srgbClr val="A9B5B5"/>
    <a:srgbClr val="DAC580"/>
    <a:srgbClr val="EADEB8"/>
    <a:srgbClr val="F1E2B9"/>
    <a:srgbClr val="0000FF"/>
    <a:srgbClr val="7C7F74"/>
    <a:srgbClr val="B4B5B6"/>
    <a:srgbClr val="C5C5C5"/>
    <a:srgbClr val="C6C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4710"/>
  </p:normalViewPr>
  <p:slideViewPr>
    <p:cSldViewPr snapToGrid="0">
      <p:cViewPr>
        <p:scale>
          <a:sx n="66" d="100"/>
          <a:sy n="66" d="100"/>
        </p:scale>
        <p:origin x="374" y="-10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5060" y="2533371"/>
            <a:ext cx="18090356" cy="5389233"/>
          </a:xfrm>
        </p:spPr>
        <p:txBody>
          <a:bodyPr anchor="b"/>
          <a:lstStyle>
            <a:lvl1pPr algn="ctr">
              <a:defRPr sz="1187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5060" y="8130434"/>
            <a:ext cx="18090356" cy="3737346"/>
          </a:xfrm>
        </p:spPr>
        <p:txBody>
          <a:bodyPr/>
          <a:lstStyle>
            <a:lvl1pPr marL="0" indent="0" algn="ctr">
              <a:buNone/>
              <a:defRPr sz="4748"/>
            </a:lvl1pPr>
            <a:lvl2pPr marL="904524" indent="0" algn="ctr">
              <a:buNone/>
              <a:defRPr sz="3957"/>
            </a:lvl2pPr>
            <a:lvl3pPr marL="1809049" indent="0" algn="ctr">
              <a:buNone/>
              <a:defRPr sz="3561"/>
            </a:lvl3pPr>
            <a:lvl4pPr marL="2713573" indent="0" algn="ctr">
              <a:buNone/>
              <a:defRPr sz="3165"/>
            </a:lvl4pPr>
            <a:lvl5pPr marL="3618098" indent="0" algn="ctr">
              <a:buNone/>
              <a:defRPr sz="3165"/>
            </a:lvl5pPr>
            <a:lvl6pPr marL="4522622" indent="0" algn="ctr">
              <a:buNone/>
              <a:defRPr sz="3165"/>
            </a:lvl6pPr>
            <a:lvl7pPr marL="5427147" indent="0" algn="ctr">
              <a:buNone/>
              <a:defRPr sz="3165"/>
            </a:lvl7pPr>
            <a:lvl8pPr marL="6331671" indent="0" algn="ctr">
              <a:buNone/>
              <a:defRPr sz="3165"/>
            </a:lvl8pPr>
            <a:lvl9pPr marL="7236196" indent="0" algn="ctr">
              <a:buNone/>
              <a:defRPr sz="3165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88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76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261215" y="824152"/>
            <a:ext cx="5200977" cy="1311834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8283" y="824152"/>
            <a:ext cx="15301426" cy="1311834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29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63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20" y="3859181"/>
            <a:ext cx="20803910" cy="6439129"/>
          </a:xfrm>
        </p:spPr>
        <p:txBody>
          <a:bodyPr anchor="b"/>
          <a:lstStyle>
            <a:lvl1pPr>
              <a:defRPr sz="1187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720" y="10359227"/>
            <a:ext cx="20803910" cy="3386186"/>
          </a:xfrm>
        </p:spPr>
        <p:txBody>
          <a:bodyPr/>
          <a:lstStyle>
            <a:lvl1pPr marL="0" indent="0">
              <a:buNone/>
              <a:defRPr sz="4748">
                <a:solidFill>
                  <a:schemeClr val="tx1">
                    <a:tint val="75000"/>
                  </a:schemeClr>
                </a:solidFill>
              </a:defRPr>
            </a:lvl1pPr>
            <a:lvl2pPr marL="904524" indent="0">
              <a:buNone/>
              <a:defRPr sz="3957">
                <a:solidFill>
                  <a:schemeClr val="tx1">
                    <a:tint val="75000"/>
                  </a:schemeClr>
                </a:solidFill>
              </a:defRPr>
            </a:lvl2pPr>
            <a:lvl3pPr marL="1809049" indent="0">
              <a:buNone/>
              <a:defRPr sz="3561">
                <a:solidFill>
                  <a:schemeClr val="tx1">
                    <a:tint val="75000"/>
                  </a:schemeClr>
                </a:solidFill>
              </a:defRPr>
            </a:lvl3pPr>
            <a:lvl4pPr marL="2713573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4pPr>
            <a:lvl5pPr marL="3618098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5pPr>
            <a:lvl6pPr marL="4522622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6pPr>
            <a:lvl7pPr marL="5427147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7pPr>
            <a:lvl8pPr marL="6331671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8pPr>
            <a:lvl9pPr marL="7236196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13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8283" y="4120757"/>
            <a:ext cx="10251202" cy="982173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10990" y="4120757"/>
            <a:ext cx="10251202" cy="982173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00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4" y="824153"/>
            <a:ext cx="20803910" cy="299202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425" y="3794681"/>
            <a:ext cx="10204091" cy="1859714"/>
          </a:xfrm>
        </p:spPr>
        <p:txBody>
          <a:bodyPr anchor="b"/>
          <a:lstStyle>
            <a:lvl1pPr marL="0" indent="0">
              <a:buNone/>
              <a:defRPr sz="4748" b="1"/>
            </a:lvl1pPr>
            <a:lvl2pPr marL="904524" indent="0">
              <a:buNone/>
              <a:defRPr sz="3957" b="1"/>
            </a:lvl2pPr>
            <a:lvl3pPr marL="1809049" indent="0">
              <a:buNone/>
              <a:defRPr sz="3561" b="1"/>
            </a:lvl3pPr>
            <a:lvl4pPr marL="2713573" indent="0">
              <a:buNone/>
              <a:defRPr sz="3165" b="1"/>
            </a:lvl4pPr>
            <a:lvl5pPr marL="3618098" indent="0">
              <a:buNone/>
              <a:defRPr sz="3165" b="1"/>
            </a:lvl5pPr>
            <a:lvl6pPr marL="4522622" indent="0">
              <a:buNone/>
              <a:defRPr sz="3165" b="1"/>
            </a:lvl6pPr>
            <a:lvl7pPr marL="5427147" indent="0">
              <a:buNone/>
              <a:defRPr sz="3165" b="1"/>
            </a:lvl7pPr>
            <a:lvl8pPr marL="6331671" indent="0">
              <a:buNone/>
              <a:defRPr sz="3165" b="1"/>
            </a:lvl8pPr>
            <a:lvl9pPr marL="7236196" indent="0">
              <a:buNone/>
              <a:defRPr sz="316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425" y="5654395"/>
            <a:ext cx="10204091" cy="831676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210990" y="3794681"/>
            <a:ext cx="10254344" cy="1859714"/>
          </a:xfrm>
        </p:spPr>
        <p:txBody>
          <a:bodyPr anchor="b"/>
          <a:lstStyle>
            <a:lvl1pPr marL="0" indent="0">
              <a:buNone/>
              <a:defRPr sz="4748" b="1"/>
            </a:lvl1pPr>
            <a:lvl2pPr marL="904524" indent="0">
              <a:buNone/>
              <a:defRPr sz="3957" b="1"/>
            </a:lvl2pPr>
            <a:lvl3pPr marL="1809049" indent="0">
              <a:buNone/>
              <a:defRPr sz="3561" b="1"/>
            </a:lvl3pPr>
            <a:lvl4pPr marL="2713573" indent="0">
              <a:buNone/>
              <a:defRPr sz="3165" b="1"/>
            </a:lvl4pPr>
            <a:lvl5pPr marL="3618098" indent="0">
              <a:buNone/>
              <a:defRPr sz="3165" b="1"/>
            </a:lvl5pPr>
            <a:lvl6pPr marL="4522622" indent="0">
              <a:buNone/>
              <a:defRPr sz="3165" b="1"/>
            </a:lvl6pPr>
            <a:lvl7pPr marL="5427147" indent="0">
              <a:buNone/>
              <a:defRPr sz="3165" b="1"/>
            </a:lvl7pPr>
            <a:lvl8pPr marL="6331671" indent="0">
              <a:buNone/>
              <a:defRPr sz="3165" b="1"/>
            </a:lvl8pPr>
            <a:lvl9pPr marL="7236196" indent="0">
              <a:buNone/>
              <a:defRPr sz="316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210990" y="5654395"/>
            <a:ext cx="10254344" cy="831676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03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06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8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5" y="1031981"/>
            <a:ext cx="7779480" cy="3611933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4344" y="2228793"/>
            <a:ext cx="12210990" cy="11000629"/>
          </a:xfrm>
        </p:spPr>
        <p:txBody>
          <a:bodyPr/>
          <a:lstStyle>
            <a:lvl1pPr>
              <a:defRPr sz="6331"/>
            </a:lvl1pPr>
            <a:lvl2pPr>
              <a:defRPr sz="5540"/>
            </a:lvl2pPr>
            <a:lvl3pPr>
              <a:defRPr sz="4748"/>
            </a:lvl3pPr>
            <a:lvl4pPr>
              <a:defRPr sz="3957"/>
            </a:lvl4pPr>
            <a:lvl5pPr>
              <a:defRPr sz="3957"/>
            </a:lvl5pPr>
            <a:lvl6pPr>
              <a:defRPr sz="3957"/>
            </a:lvl6pPr>
            <a:lvl7pPr>
              <a:defRPr sz="3957"/>
            </a:lvl7pPr>
            <a:lvl8pPr>
              <a:defRPr sz="3957"/>
            </a:lvl8pPr>
            <a:lvl9pPr>
              <a:defRPr sz="395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5" y="4643914"/>
            <a:ext cx="7779480" cy="8603425"/>
          </a:xfrm>
        </p:spPr>
        <p:txBody>
          <a:bodyPr/>
          <a:lstStyle>
            <a:lvl1pPr marL="0" indent="0">
              <a:buNone/>
              <a:defRPr sz="3165"/>
            </a:lvl1pPr>
            <a:lvl2pPr marL="904524" indent="0">
              <a:buNone/>
              <a:defRPr sz="2770"/>
            </a:lvl2pPr>
            <a:lvl3pPr marL="1809049" indent="0">
              <a:buNone/>
              <a:defRPr sz="2374"/>
            </a:lvl3pPr>
            <a:lvl4pPr marL="2713573" indent="0">
              <a:buNone/>
              <a:defRPr sz="1978"/>
            </a:lvl4pPr>
            <a:lvl5pPr marL="3618098" indent="0">
              <a:buNone/>
              <a:defRPr sz="1978"/>
            </a:lvl5pPr>
            <a:lvl6pPr marL="4522622" indent="0">
              <a:buNone/>
              <a:defRPr sz="1978"/>
            </a:lvl6pPr>
            <a:lvl7pPr marL="5427147" indent="0">
              <a:buNone/>
              <a:defRPr sz="1978"/>
            </a:lvl7pPr>
            <a:lvl8pPr marL="6331671" indent="0">
              <a:buNone/>
              <a:defRPr sz="1978"/>
            </a:lvl8pPr>
            <a:lvl9pPr marL="7236196" indent="0">
              <a:buNone/>
              <a:defRPr sz="19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8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5" y="1031981"/>
            <a:ext cx="7779480" cy="3611933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54344" y="2228793"/>
            <a:ext cx="12210990" cy="11000629"/>
          </a:xfrm>
        </p:spPr>
        <p:txBody>
          <a:bodyPr anchor="t"/>
          <a:lstStyle>
            <a:lvl1pPr marL="0" indent="0">
              <a:buNone/>
              <a:defRPr sz="6331"/>
            </a:lvl1pPr>
            <a:lvl2pPr marL="904524" indent="0">
              <a:buNone/>
              <a:defRPr sz="5540"/>
            </a:lvl2pPr>
            <a:lvl3pPr marL="1809049" indent="0">
              <a:buNone/>
              <a:defRPr sz="4748"/>
            </a:lvl3pPr>
            <a:lvl4pPr marL="2713573" indent="0">
              <a:buNone/>
              <a:defRPr sz="3957"/>
            </a:lvl4pPr>
            <a:lvl5pPr marL="3618098" indent="0">
              <a:buNone/>
              <a:defRPr sz="3957"/>
            </a:lvl5pPr>
            <a:lvl6pPr marL="4522622" indent="0">
              <a:buNone/>
              <a:defRPr sz="3957"/>
            </a:lvl6pPr>
            <a:lvl7pPr marL="5427147" indent="0">
              <a:buNone/>
              <a:defRPr sz="3957"/>
            </a:lvl7pPr>
            <a:lvl8pPr marL="6331671" indent="0">
              <a:buNone/>
              <a:defRPr sz="3957"/>
            </a:lvl8pPr>
            <a:lvl9pPr marL="7236196" indent="0">
              <a:buNone/>
              <a:defRPr sz="395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5" y="4643914"/>
            <a:ext cx="7779480" cy="8603425"/>
          </a:xfrm>
        </p:spPr>
        <p:txBody>
          <a:bodyPr/>
          <a:lstStyle>
            <a:lvl1pPr marL="0" indent="0">
              <a:buNone/>
              <a:defRPr sz="3165"/>
            </a:lvl1pPr>
            <a:lvl2pPr marL="904524" indent="0">
              <a:buNone/>
              <a:defRPr sz="2770"/>
            </a:lvl2pPr>
            <a:lvl3pPr marL="1809049" indent="0">
              <a:buNone/>
              <a:defRPr sz="2374"/>
            </a:lvl3pPr>
            <a:lvl4pPr marL="2713573" indent="0">
              <a:buNone/>
              <a:defRPr sz="1978"/>
            </a:lvl4pPr>
            <a:lvl5pPr marL="3618098" indent="0">
              <a:buNone/>
              <a:defRPr sz="1978"/>
            </a:lvl5pPr>
            <a:lvl6pPr marL="4522622" indent="0">
              <a:buNone/>
              <a:defRPr sz="1978"/>
            </a:lvl6pPr>
            <a:lvl7pPr marL="5427147" indent="0">
              <a:buNone/>
              <a:defRPr sz="1978"/>
            </a:lvl7pPr>
            <a:lvl8pPr marL="6331671" indent="0">
              <a:buNone/>
              <a:defRPr sz="1978"/>
            </a:lvl8pPr>
            <a:lvl9pPr marL="7236196" indent="0">
              <a:buNone/>
              <a:defRPr sz="19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302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8283" y="824153"/>
            <a:ext cx="20803910" cy="2992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8283" y="4120757"/>
            <a:ext cx="20803910" cy="9821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8283" y="14347402"/>
            <a:ext cx="5427107" cy="824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2E1B7-8995-CD47-BA2C-CAD4F0B61F9F}" type="datetimeFigureOut">
              <a:rPr kumimoji="1" lang="ja-JP" altLang="en-US" smtClean="0"/>
              <a:t>2024/11/11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89908" y="14347402"/>
            <a:ext cx="8140660" cy="824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35085" y="14347402"/>
            <a:ext cx="5427107" cy="824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73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09049" rtl="0" eaLnBrk="1" latinLnBrk="0" hangingPunct="1">
        <a:lnSpc>
          <a:spcPct val="90000"/>
        </a:lnSpc>
        <a:spcBef>
          <a:spcPct val="0"/>
        </a:spcBef>
        <a:buNone/>
        <a:defRPr kumimoji="1" sz="87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2262" indent="-452262" algn="l" defTabSz="1809049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5540" kern="1200">
          <a:solidFill>
            <a:schemeClr val="tx1"/>
          </a:solidFill>
          <a:latin typeface="+mn-lt"/>
          <a:ea typeface="+mn-ea"/>
          <a:cs typeface="+mn-cs"/>
        </a:defRPr>
      </a:lvl1pPr>
      <a:lvl2pPr marL="1356787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4748" kern="1200">
          <a:solidFill>
            <a:schemeClr val="tx1"/>
          </a:solidFill>
          <a:latin typeface="+mn-lt"/>
          <a:ea typeface="+mn-ea"/>
          <a:cs typeface="+mn-cs"/>
        </a:defRPr>
      </a:lvl2pPr>
      <a:lvl3pPr marL="2261311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957" kern="1200">
          <a:solidFill>
            <a:schemeClr val="tx1"/>
          </a:solidFill>
          <a:latin typeface="+mn-lt"/>
          <a:ea typeface="+mn-ea"/>
          <a:cs typeface="+mn-cs"/>
        </a:defRPr>
      </a:lvl3pPr>
      <a:lvl4pPr marL="3165836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4pPr>
      <a:lvl5pPr marL="4070360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5pPr>
      <a:lvl6pPr marL="4974885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6pPr>
      <a:lvl7pPr marL="5879409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7pPr>
      <a:lvl8pPr marL="6783934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8pPr>
      <a:lvl9pPr marL="7688458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1pPr>
      <a:lvl2pPr marL="904524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2pPr>
      <a:lvl3pPr marL="1809049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3pPr>
      <a:lvl4pPr marL="2713573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4pPr>
      <a:lvl5pPr marL="3618098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5pPr>
      <a:lvl6pPr marL="4522622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6pPr>
      <a:lvl7pPr marL="5427147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7pPr>
      <a:lvl8pPr marL="6331671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8pPr>
      <a:lvl9pPr marL="7236196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D713924E-A927-B6EB-5570-9BB7BF2C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11019783" y="-122405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5E5E27D-7FC0-1CE0-9238-9DC5C97A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11019782" y="5154230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10C1CA0-0EFD-92A3-7479-CC49359D513A}"/>
              </a:ext>
            </a:extLst>
          </p:cNvPr>
          <p:cNvSpPr/>
          <p:nvPr/>
        </p:nvSpPr>
        <p:spPr>
          <a:xfrm>
            <a:off x="11011577" y="1847913"/>
            <a:ext cx="8317739" cy="3303785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6000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  <a:gs pos="27347">
                <a:srgbClr val="0D0D0D">
                  <a:alpha val="50000"/>
                </a:srgbClr>
              </a:gs>
              <a:gs pos="82000">
                <a:schemeClr val="tx1">
                  <a:lumMod val="95000"/>
                  <a:lumOff val="5000"/>
                  <a:alpha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9" name="正方形/長方形 2">
            <a:extLst>
              <a:ext uri="{FF2B5EF4-FFF2-40B4-BE49-F238E27FC236}">
                <a16:creationId xmlns:a16="http://schemas.microsoft.com/office/drawing/2014/main" id="{46F83BE5-5100-7A97-5193-D915096852D1}"/>
              </a:ext>
            </a:extLst>
          </p:cNvPr>
          <p:cNvSpPr/>
          <p:nvPr/>
        </p:nvSpPr>
        <p:spPr>
          <a:xfrm>
            <a:off x="13171209" y="1852432"/>
            <a:ext cx="185467" cy="3345108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371887"/>
              <a:gd name="connsiteY0" fmla="*/ 1905 h 6821002"/>
              <a:gd name="connsiteX1" fmla="*/ 219644 w 371887"/>
              <a:gd name="connsiteY1" fmla="*/ 0 h 6821002"/>
              <a:gd name="connsiteX2" fmla="*/ 371887 w 371887"/>
              <a:gd name="connsiteY2" fmla="*/ 6821002 h 6821002"/>
              <a:gd name="connsiteX3" fmla="*/ 198120 w 371887"/>
              <a:gd name="connsiteY3" fmla="*/ 6805464 h 6821002"/>
              <a:gd name="connsiteX4" fmla="*/ 0 w 371887"/>
              <a:gd name="connsiteY4" fmla="*/ 1905 h 682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887" h="6821002">
                <a:moveTo>
                  <a:pt x="0" y="1905"/>
                </a:moveTo>
                <a:lnTo>
                  <a:pt x="219644" y="0"/>
                </a:lnTo>
                <a:lnTo>
                  <a:pt x="371887" y="6821002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0" name="正方形/長方形 2">
            <a:extLst>
              <a:ext uri="{FF2B5EF4-FFF2-40B4-BE49-F238E27FC236}">
                <a16:creationId xmlns:a16="http://schemas.microsoft.com/office/drawing/2014/main" id="{8FE9D1E9-3E70-10F5-0FB2-4E44BAB9EA81}"/>
              </a:ext>
            </a:extLst>
          </p:cNvPr>
          <p:cNvSpPr/>
          <p:nvPr/>
        </p:nvSpPr>
        <p:spPr>
          <a:xfrm>
            <a:off x="13012278" y="1829638"/>
            <a:ext cx="215947" cy="3341298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433004"/>
              <a:gd name="connsiteY0" fmla="*/ 1905 h 6813233"/>
              <a:gd name="connsiteX1" fmla="*/ 219644 w 433004"/>
              <a:gd name="connsiteY1" fmla="*/ 0 h 6813233"/>
              <a:gd name="connsiteX2" fmla="*/ 433004 w 433004"/>
              <a:gd name="connsiteY2" fmla="*/ 6805464 h 6813233"/>
              <a:gd name="connsiteX3" fmla="*/ 167562 w 433004"/>
              <a:gd name="connsiteY3" fmla="*/ 6813233 h 6813233"/>
              <a:gd name="connsiteX4" fmla="*/ 0 w 433004"/>
              <a:gd name="connsiteY4" fmla="*/ 1905 h 68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13233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67562" y="6813233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8" name="正方形/長方形 2">
            <a:extLst>
              <a:ext uri="{FF2B5EF4-FFF2-40B4-BE49-F238E27FC236}">
                <a16:creationId xmlns:a16="http://schemas.microsoft.com/office/drawing/2014/main" id="{25CA2D63-E5F8-648D-08FD-90352DCDB6BF}"/>
              </a:ext>
            </a:extLst>
          </p:cNvPr>
          <p:cNvSpPr/>
          <p:nvPr/>
        </p:nvSpPr>
        <p:spPr>
          <a:xfrm>
            <a:off x="15124869" y="1849069"/>
            <a:ext cx="215947" cy="3321432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6C244AD-FD8F-186E-0276-B31707E57991}"/>
              </a:ext>
            </a:extLst>
          </p:cNvPr>
          <p:cNvSpPr/>
          <p:nvPr/>
        </p:nvSpPr>
        <p:spPr>
          <a:xfrm>
            <a:off x="11025907" y="6687935"/>
            <a:ext cx="8300501" cy="896896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01DD268-1A88-C13E-F7B2-DA53F2E5C11D}"/>
              </a:ext>
            </a:extLst>
          </p:cNvPr>
          <p:cNvSpPr/>
          <p:nvPr/>
        </p:nvSpPr>
        <p:spPr>
          <a:xfrm>
            <a:off x="17495917" y="609600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F83A648-8412-1FAB-81A8-1EE4FD52C240}"/>
              </a:ext>
            </a:extLst>
          </p:cNvPr>
          <p:cNvSpPr/>
          <p:nvPr/>
        </p:nvSpPr>
        <p:spPr>
          <a:xfrm>
            <a:off x="11026396" y="-102197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369F7F-9293-1C2D-D9AF-1AA32E963B80}"/>
              </a:ext>
            </a:extLst>
          </p:cNvPr>
          <p:cNvSpPr/>
          <p:nvPr/>
        </p:nvSpPr>
        <p:spPr>
          <a:xfrm>
            <a:off x="21254888" y="8210550"/>
            <a:ext cx="5730381" cy="5511324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D99730-5FDF-E608-4814-BBD2881B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130" y="-17942"/>
            <a:ext cx="8305494" cy="1353324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2BA55D8D-51A4-A898-B069-511D10A0DC41}"/>
              </a:ext>
            </a:extLst>
          </p:cNvPr>
          <p:cNvSpPr/>
          <p:nvPr/>
        </p:nvSpPr>
        <p:spPr>
          <a:xfrm>
            <a:off x="6648847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5361F53-E6F4-65D5-6023-18199C650AE7}"/>
              </a:ext>
            </a:extLst>
          </p:cNvPr>
          <p:cNvSpPr/>
          <p:nvPr/>
        </p:nvSpPr>
        <p:spPr>
          <a:xfrm>
            <a:off x="2743597" y="9944100"/>
            <a:ext cx="5381288" cy="1124797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BA939BF-30A1-1499-50EE-C458197964F7}"/>
              </a:ext>
            </a:extLst>
          </p:cNvPr>
          <p:cNvSpPr/>
          <p:nvPr/>
        </p:nvSpPr>
        <p:spPr>
          <a:xfrm>
            <a:off x="1296769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0C35E54-A8FB-D481-78BB-53270125FF11}"/>
              </a:ext>
            </a:extLst>
          </p:cNvPr>
          <p:cNvSpPr/>
          <p:nvPr/>
        </p:nvSpPr>
        <p:spPr>
          <a:xfrm>
            <a:off x="1296768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DE6F202-3484-A15F-E63B-234F905ADEAF}"/>
              </a:ext>
            </a:extLst>
          </p:cNvPr>
          <p:cNvSpPr/>
          <p:nvPr/>
        </p:nvSpPr>
        <p:spPr>
          <a:xfrm>
            <a:off x="8014783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36FEE29-2AA8-0731-C117-D1F0A67D0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877" y="658963"/>
            <a:ext cx="8307266" cy="10714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14E56D0-4D49-1FE9-9830-1BE271D8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536" y="-102197"/>
            <a:ext cx="8312747" cy="8312747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7562B8A-5A7B-F9F4-F7CC-6694EACD0D4F}"/>
              </a:ext>
            </a:extLst>
          </p:cNvPr>
          <p:cNvSpPr/>
          <p:nvPr/>
        </p:nvSpPr>
        <p:spPr>
          <a:xfrm>
            <a:off x="11898627" y="821126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86B5DB99-2BF2-1967-B101-33BFB7595714}"/>
              </a:ext>
            </a:extLst>
          </p:cNvPr>
          <p:cNvSpPr/>
          <p:nvPr/>
        </p:nvSpPr>
        <p:spPr>
          <a:xfrm>
            <a:off x="11942232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B09D9CC-D49A-37E4-930E-00DE16F375D8}"/>
              </a:ext>
            </a:extLst>
          </p:cNvPr>
          <p:cNvSpPr/>
          <p:nvPr/>
        </p:nvSpPr>
        <p:spPr>
          <a:xfrm>
            <a:off x="15731220" y="814228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C9B33DC-A44F-DE4D-DF1B-1864498F0152}"/>
              </a:ext>
            </a:extLst>
          </p:cNvPr>
          <p:cNvSpPr/>
          <p:nvPr/>
        </p:nvSpPr>
        <p:spPr>
          <a:xfrm>
            <a:off x="15774825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749090D-B668-A647-B858-EE79E0797E62}"/>
              </a:ext>
            </a:extLst>
          </p:cNvPr>
          <p:cNvSpPr/>
          <p:nvPr/>
        </p:nvSpPr>
        <p:spPr>
          <a:xfrm>
            <a:off x="12069385" y="942769"/>
            <a:ext cx="1162050" cy="5506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AB98F3D-1E45-6DDC-8936-9AED977F835D}"/>
              </a:ext>
            </a:extLst>
          </p:cNvPr>
          <p:cNvSpPr/>
          <p:nvPr/>
        </p:nvSpPr>
        <p:spPr>
          <a:xfrm>
            <a:off x="13389555" y="994481"/>
            <a:ext cx="1181100" cy="4610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A203EE6-E89B-B0E8-C5BA-E4C2375A09A3}"/>
              </a:ext>
            </a:extLst>
          </p:cNvPr>
          <p:cNvSpPr/>
          <p:nvPr/>
        </p:nvSpPr>
        <p:spPr>
          <a:xfrm>
            <a:off x="10966859" y="8818836"/>
            <a:ext cx="8312747" cy="3481085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2EC215B-066F-7F83-F7B8-B76CDCD1476F}"/>
              </a:ext>
            </a:extLst>
          </p:cNvPr>
          <p:cNvSpPr/>
          <p:nvPr/>
        </p:nvSpPr>
        <p:spPr>
          <a:xfrm>
            <a:off x="12030437" y="10405660"/>
            <a:ext cx="3965154" cy="3316214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BB8698D-9CAF-177B-941D-A8D255D32958}"/>
              </a:ext>
            </a:extLst>
          </p:cNvPr>
          <p:cNvSpPr/>
          <p:nvPr/>
        </p:nvSpPr>
        <p:spPr>
          <a:xfrm>
            <a:off x="12603305" y="9973485"/>
            <a:ext cx="3867136" cy="3264222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446C57E4-FC54-2AED-D6E7-C58003CF9F2D}"/>
              </a:ext>
            </a:extLst>
          </p:cNvPr>
          <p:cNvSpPr/>
          <p:nvPr/>
        </p:nvSpPr>
        <p:spPr>
          <a:xfrm rot="21540000">
            <a:off x="19799463" y="9247577"/>
            <a:ext cx="334838" cy="324092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32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8573E04-98E7-349E-5D44-88055DA40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4229339" y="9595322"/>
            <a:ext cx="8062019" cy="72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2A5F39F-798F-E3E1-5C04-62B3FAB11805}"/>
              </a:ext>
            </a:extLst>
          </p:cNvPr>
          <p:cNvSpPr/>
          <p:nvPr/>
        </p:nvSpPr>
        <p:spPr>
          <a:xfrm>
            <a:off x="8885317" y="5882640"/>
            <a:ext cx="1470660" cy="60198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98111153-86FA-93BF-5A23-D6B3CF1A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9620647" y="8911695"/>
            <a:ext cx="682587" cy="52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2226043-4EE2-971B-EF22-F11477CCEAA5}"/>
              </a:ext>
            </a:extLst>
          </p:cNvPr>
          <p:cNvSpPr/>
          <p:nvPr/>
        </p:nvSpPr>
        <p:spPr>
          <a:xfrm>
            <a:off x="11025908" y="5265982"/>
            <a:ext cx="8312747" cy="604669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87039D-8952-BDFF-1013-F43733746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11031390" y="5750149"/>
            <a:ext cx="8307266" cy="96249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24A3151C-9160-CF6D-E87A-1234FAD01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80677" y="5899052"/>
            <a:ext cx="1477027" cy="64119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D6D6F4F-21A0-68BB-61A4-154BC39CE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11463378" y="5895160"/>
            <a:ext cx="1477027" cy="64119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0ACD9BF-A6EC-D019-17A3-31C65E32EED8}"/>
              </a:ext>
            </a:extLst>
          </p:cNvPr>
          <p:cNvSpPr/>
          <p:nvPr/>
        </p:nvSpPr>
        <p:spPr>
          <a:xfrm>
            <a:off x="13231435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8D61BE7-663D-3F8A-8550-92A65DCD8D61}"/>
              </a:ext>
            </a:extLst>
          </p:cNvPr>
          <p:cNvSpPr/>
          <p:nvPr/>
        </p:nvSpPr>
        <p:spPr>
          <a:xfrm>
            <a:off x="13234618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23C2FC1-1345-D451-4041-82B04EC95FBE}"/>
              </a:ext>
            </a:extLst>
          </p:cNvPr>
          <p:cNvSpPr/>
          <p:nvPr/>
        </p:nvSpPr>
        <p:spPr>
          <a:xfrm>
            <a:off x="15314773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921CD73-7E9B-514F-CA9F-555ADE84F2F4}"/>
              </a:ext>
            </a:extLst>
          </p:cNvPr>
          <p:cNvSpPr/>
          <p:nvPr/>
        </p:nvSpPr>
        <p:spPr>
          <a:xfrm>
            <a:off x="15317956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01EF5B-9FC8-3C57-B315-540B09D750F6}"/>
              </a:ext>
            </a:extLst>
          </p:cNvPr>
          <p:cNvSpPr/>
          <p:nvPr/>
        </p:nvSpPr>
        <p:spPr>
          <a:xfrm>
            <a:off x="15350290" y="5172710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F1603A6-53B8-41D8-5FF2-EB563D51210B}"/>
              </a:ext>
            </a:extLst>
          </p:cNvPr>
          <p:cNvSpPr/>
          <p:nvPr/>
        </p:nvSpPr>
        <p:spPr>
          <a:xfrm>
            <a:off x="13257478" y="5171757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4A88E66-359D-4201-3595-6AFEDEAE1BD2}"/>
              </a:ext>
            </a:extLst>
          </p:cNvPr>
          <p:cNvSpPr/>
          <p:nvPr/>
        </p:nvSpPr>
        <p:spPr>
          <a:xfrm>
            <a:off x="11025907" y="5171757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376809-864A-438C-5D39-FF66FD6C1102}"/>
              </a:ext>
            </a:extLst>
          </p:cNvPr>
          <p:cNvSpPr/>
          <p:nvPr/>
        </p:nvSpPr>
        <p:spPr>
          <a:xfrm>
            <a:off x="15447089" y="5105400"/>
            <a:ext cx="3891565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073C95-6CE9-EE7F-659B-DD66995C84B3}"/>
              </a:ext>
            </a:extLst>
          </p:cNvPr>
          <p:cNvSpPr/>
          <p:nvPr/>
        </p:nvSpPr>
        <p:spPr>
          <a:xfrm>
            <a:off x="13330139" y="5105400"/>
            <a:ext cx="1900594" cy="661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848E879-52A8-C1C5-048D-4C499DDA414F}"/>
              </a:ext>
            </a:extLst>
          </p:cNvPr>
          <p:cNvSpPr/>
          <p:nvPr/>
        </p:nvSpPr>
        <p:spPr>
          <a:xfrm>
            <a:off x="11028850" y="5107517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E878ED9A-72C2-0557-5523-A94A6B4B1BD7}"/>
              </a:ext>
            </a:extLst>
          </p:cNvPr>
          <p:cNvSpPr/>
          <p:nvPr/>
        </p:nvSpPr>
        <p:spPr>
          <a:xfrm>
            <a:off x="15274428" y="1842057"/>
            <a:ext cx="215947" cy="3321432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3640E1D-9E00-2C0B-CFB6-51E0B884A15D}"/>
              </a:ext>
            </a:extLst>
          </p:cNvPr>
          <p:cNvCxnSpPr/>
          <p:nvPr/>
        </p:nvCxnSpPr>
        <p:spPr>
          <a:xfrm flipV="1">
            <a:off x="15333013" y="5168173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FD5A54A-DEF0-20A3-DFF7-CB50BEDA3E13}"/>
              </a:ext>
            </a:extLst>
          </p:cNvPr>
          <p:cNvSpPr/>
          <p:nvPr/>
        </p:nvSpPr>
        <p:spPr>
          <a:xfrm>
            <a:off x="15125469" y="1842058"/>
            <a:ext cx="181110" cy="3333375"/>
          </a:xfrm>
          <a:custGeom>
            <a:avLst/>
            <a:gdLst>
              <a:gd name="connsiteX0" fmla="*/ 0 w 128539"/>
              <a:gd name="connsiteY0" fmla="*/ 0 h 6702484"/>
              <a:gd name="connsiteX1" fmla="*/ 128539 w 128539"/>
              <a:gd name="connsiteY1" fmla="*/ 0 h 6702484"/>
              <a:gd name="connsiteX2" fmla="*/ 128539 w 128539"/>
              <a:gd name="connsiteY2" fmla="*/ 6702484 h 6702484"/>
              <a:gd name="connsiteX3" fmla="*/ 0 w 128539"/>
              <a:gd name="connsiteY3" fmla="*/ 6702484 h 6702484"/>
              <a:gd name="connsiteX4" fmla="*/ 0 w 128539"/>
              <a:gd name="connsiteY4" fmla="*/ 0 h 6702484"/>
              <a:gd name="connsiteX0" fmla="*/ 0 w 362219"/>
              <a:gd name="connsiteY0" fmla="*/ 0 h 6702484"/>
              <a:gd name="connsiteX1" fmla="*/ 362219 w 362219"/>
              <a:gd name="connsiteY1" fmla="*/ 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02484"/>
              <a:gd name="connsiteX1" fmla="*/ 352059 w 362219"/>
              <a:gd name="connsiteY1" fmla="*/ 1016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17724"/>
              <a:gd name="connsiteX1" fmla="*/ 352059 w 362219"/>
              <a:gd name="connsiteY1" fmla="*/ 10160 h 6717724"/>
              <a:gd name="connsiteX2" fmla="*/ 362219 w 362219"/>
              <a:gd name="connsiteY2" fmla="*/ 6702484 h 6717724"/>
              <a:gd name="connsiteX3" fmla="*/ 195580 w 362219"/>
              <a:gd name="connsiteY3" fmla="*/ 6717724 h 6717724"/>
              <a:gd name="connsiteX4" fmla="*/ 0 w 362219"/>
              <a:gd name="connsiteY4" fmla="*/ 0 h 671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219" h="6717724">
                <a:moveTo>
                  <a:pt x="0" y="0"/>
                </a:moveTo>
                <a:lnTo>
                  <a:pt x="352059" y="10160"/>
                </a:lnTo>
                <a:cubicBezTo>
                  <a:pt x="355446" y="2240935"/>
                  <a:pt x="358832" y="4471709"/>
                  <a:pt x="362219" y="6702484"/>
                </a:cubicBezTo>
                <a:lnTo>
                  <a:pt x="195580" y="6717724"/>
                </a:lnTo>
                <a:lnTo>
                  <a:pt x="0" y="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B0264F4C-0177-B1F5-FB53-42BD4AD39232}"/>
              </a:ext>
            </a:extLst>
          </p:cNvPr>
          <p:cNvSpPr/>
          <p:nvPr/>
        </p:nvSpPr>
        <p:spPr>
          <a:xfrm>
            <a:off x="11024956" y="1842058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8A83BC5-FB62-901E-4BE2-FCD55D84C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20211374" y="861539"/>
            <a:ext cx="2833008" cy="7598781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59C55A7-36E4-418E-874B-48709F7BC2AB}"/>
              </a:ext>
            </a:extLst>
          </p:cNvPr>
          <p:cNvSpPr/>
          <p:nvPr/>
        </p:nvSpPr>
        <p:spPr>
          <a:xfrm>
            <a:off x="13054101" y="1766112"/>
            <a:ext cx="271409" cy="3403225"/>
          </a:xfrm>
          <a:custGeom>
            <a:avLst/>
            <a:gdLst>
              <a:gd name="connsiteX0" fmla="*/ 0 w 396514"/>
              <a:gd name="connsiteY0" fmla="*/ 0 h 6684530"/>
              <a:gd name="connsiteX1" fmla="*/ 396514 w 396514"/>
              <a:gd name="connsiteY1" fmla="*/ 0 h 6684530"/>
              <a:gd name="connsiteX2" fmla="*/ 396514 w 396514"/>
              <a:gd name="connsiteY2" fmla="*/ 6684530 h 6684530"/>
              <a:gd name="connsiteX3" fmla="*/ 0 w 396514"/>
              <a:gd name="connsiteY3" fmla="*/ 6684530 h 6684530"/>
              <a:gd name="connsiteX4" fmla="*/ 0 w 396514"/>
              <a:gd name="connsiteY4" fmla="*/ 0 h 6684530"/>
              <a:gd name="connsiteX0" fmla="*/ 0 w 542818"/>
              <a:gd name="connsiteY0" fmla="*/ 0 h 6794258"/>
              <a:gd name="connsiteX1" fmla="*/ 542818 w 542818"/>
              <a:gd name="connsiteY1" fmla="*/ 109728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0 h 6794258"/>
              <a:gd name="connsiteX1" fmla="*/ 274594 w 542818"/>
              <a:gd name="connsiteY1" fmla="*/ 30480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12192 h 6806450"/>
              <a:gd name="connsiteX1" fmla="*/ 390418 w 542818"/>
              <a:gd name="connsiteY1" fmla="*/ 0 h 6806450"/>
              <a:gd name="connsiteX2" fmla="*/ 542818 w 542818"/>
              <a:gd name="connsiteY2" fmla="*/ 6806450 h 6806450"/>
              <a:gd name="connsiteX3" fmla="*/ 146304 w 542818"/>
              <a:gd name="connsiteY3" fmla="*/ 6806450 h 6806450"/>
              <a:gd name="connsiteX4" fmla="*/ 0 w 542818"/>
              <a:gd name="connsiteY4" fmla="*/ 12192 h 6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8" h="6806450">
                <a:moveTo>
                  <a:pt x="0" y="12192"/>
                </a:moveTo>
                <a:lnTo>
                  <a:pt x="390418" y="0"/>
                </a:lnTo>
                <a:lnTo>
                  <a:pt x="542818" y="6806450"/>
                </a:lnTo>
                <a:lnTo>
                  <a:pt x="146304" y="6806450"/>
                </a:lnTo>
                <a:lnTo>
                  <a:pt x="0" y="12192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D31139C-8777-5FBC-92B8-CC1912B6A002}"/>
              </a:ext>
            </a:extLst>
          </p:cNvPr>
          <p:cNvCxnSpPr>
            <a:cxnSpLocks/>
          </p:cNvCxnSpPr>
          <p:nvPr/>
        </p:nvCxnSpPr>
        <p:spPr>
          <a:xfrm>
            <a:off x="13151204" y="1766112"/>
            <a:ext cx="103090" cy="3499869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DD598C6-F65A-4D20-5516-DAD5EA153DB6}"/>
              </a:ext>
            </a:extLst>
          </p:cNvPr>
          <p:cNvSpPr/>
          <p:nvPr/>
        </p:nvSpPr>
        <p:spPr>
          <a:xfrm>
            <a:off x="15155030" y="1723997"/>
            <a:ext cx="190145" cy="3470554"/>
          </a:xfrm>
          <a:custGeom>
            <a:avLst/>
            <a:gdLst>
              <a:gd name="connsiteX0" fmla="*/ 0 w 193599"/>
              <a:gd name="connsiteY0" fmla="*/ 0 h 6822997"/>
              <a:gd name="connsiteX1" fmla="*/ 193599 w 193599"/>
              <a:gd name="connsiteY1" fmla="*/ 0 h 6822997"/>
              <a:gd name="connsiteX2" fmla="*/ 193599 w 193599"/>
              <a:gd name="connsiteY2" fmla="*/ 6822997 h 6822997"/>
              <a:gd name="connsiteX3" fmla="*/ 0 w 193599"/>
              <a:gd name="connsiteY3" fmla="*/ 6822997 h 6822997"/>
              <a:gd name="connsiteX4" fmla="*/ 0 w 193599"/>
              <a:gd name="connsiteY4" fmla="*/ 0 h 6822997"/>
              <a:gd name="connsiteX0" fmla="*/ 0 w 317424"/>
              <a:gd name="connsiteY0" fmla="*/ 0 h 6855382"/>
              <a:gd name="connsiteX1" fmla="*/ 317424 w 317424"/>
              <a:gd name="connsiteY1" fmla="*/ 32385 h 6855382"/>
              <a:gd name="connsiteX2" fmla="*/ 317424 w 317424"/>
              <a:gd name="connsiteY2" fmla="*/ 6855382 h 6855382"/>
              <a:gd name="connsiteX3" fmla="*/ 123825 w 317424"/>
              <a:gd name="connsiteY3" fmla="*/ 6855382 h 6855382"/>
              <a:gd name="connsiteX4" fmla="*/ 0 w 317424"/>
              <a:gd name="connsiteY4" fmla="*/ 0 h 6855382"/>
              <a:gd name="connsiteX0" fmla="*/ 0 w 317424"/>
              <a:gd name="connsiteY0" fmla="*/ 11430 h 6866812"/>
              <a:gd name="connsiteX1" fmla="*/ 100254 w 317424"/>
              <a:gd name="connsiteY1" fmla="*/ 0 h 6866812"/>
              <a:gd name="connsiteX2" fmla="*/ 317424 w 317424"/>
              <a:gd name="connsiteY2" fmla="*/ 6866812 h 6866812"/>
              <a:gd name="connsiteX3" fmla="*/ 123825 w 317424"/>
              <a:gd name="connsiteY3" fmla="*/ 6866812 h 6866812"/>
              <a:gd name="connsiteX4" fmla="*/ 0 w 317424"/>
              <a:gd name="connsiteY4" fmla="*/ 11430 h 6866812"/>
              <a:gd name="connsiteX0" fmla="*/ 0 w 317424"/>
              <a:gd name="connsiteY0" fmla="*/ 24765 h 6880147"/>
              <a:gd name="connsiteX1" fmla="*/ 98349 w 317424"/>
              <a:gd name="connsiteY1" fmla="*/ 0 h 6880147"/>
              <a:gd name="connsiteX2" fmla="*/ 317424 w 317424"/>
              <a:gd name="connsiteY2" fmla="*/ 6880147 h 6880147"/>
              <a:gd name="connsiteX3" fmla="*/ 123825 w 317424"/>
              <a:gd name="connsiteY3" fmla="*/ 6880147 h 6880147"/>
              <a:gd name="connsiteX4" fmla="*/ 0 w 317424"/>
              <a:gd name="connsiteY4" fmla="*/ 24765 h 6880147"/>
              <a:gd name="connsiteX0" fmla="*/ 0 w 319329"/>
              <a:gd name="connsiteY0" fmla="*/ 5715 h 6880147"/>
              <a:gd name="connsiteX1" fmla="*/ 100254 w 319329"/>
              <a:gd name="connsiteY1" fmla="*/ 0 h 6880147"/>
              <a:gd name="connsiteX2" fmla="*/ 319329 w 319329"/>
              <a:gd name="connsiteY2" fmla="*/ 6880147 h 6880147"/>
              <a:gd name="connsiteX3" fmla="*/ 125730 w 319329"/>
              <a:gd name="connsiteY3" fmla="*/ 6880147 h 6880147"/>
              <a:gd name="connsiteX4" fmla="*/ 0 w 319329"/>
              <a:gd name="connsiteY4" fmla="*/ 5715 h 6880147"/>
              <a:gd name="connsiteX0" fmla="*/ 0 w 319329"/>
              <a:gd name="connsiteY0" fmla="*/ 5715 h 6941107"/>
              <a:gd name="connsiteX1" fmla="*/ 100254 w 319329"/>
              <a:gd name="connsiteY1" fmla="*/ 0 h 6941107"/>
              <a:gd name="connsiteX2" fmla="*/ 319329 w 319329"/>
              <a:gd name="connsiteY2" fmla="*/ 6880147 h 6941107"/>
              <a:gd name="connsiteX3" fmla="*/ 95250 w 319329"/>
              <a:gd name="connsiteY3" fmla="*/ 6941107 h 6941107"/>
              <a:gd name="connsiteX4" fmla="*/ 0 w 319329"/>
              <a:gd name="connsiteY4" fmla="*/ 5715 h 6941107"/>
              <a:gd name="connsiteX0" fmla="*/ 0 w 380289"/>
              <a:gd name="connsiteY0" fmla="*/ 5715 h 6941107"/>
              <a:gd name="connsiteX1" fmla="*/ 161214 w 380289"/>
              <a:gd name="connsiteY1" fmla="*/ 0 h 6941107"/>
              <a:gd name="connsiteX2" fmla="*/ 380289 w 380289"/>
              <a:gd name="connsiteY2" fmla="*/ 6880147 h 6941107"/>
              <a:gd name="connsiteX3" fmla="*/ 156210 w 380289"/>
              <a:gd name="connsiteY3" fmla="*/ 6941107 h 6941107"/>
              <a:gd name="connsiteX4" fmla="*/ 0 w 380289"/>
              <a:gd name="connsiteY4" fmla="*/ 5715 h 694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289" h="6941107">
                <a:moveTo>
                  <a:pt x="0" y="5715"/>
                </a:moveTo>
                <a:lnTo>
                  <a:pt x="161214" y="0"/>
                </a:lnTo>
                <a:lnTo>
                  <a:pt x="380289" y="6880147"/>
                </a:lnTo>
                <a:lnTo>
                  <a:pt x="156210" y="6941107"/>
                </a:lnTo>
                <a:lnTo>
                  <a:pt x="0" y="571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7AC90D-C74E-3938-DBC8-6171300D1FAA}"/>
              </a:ext>
            </a:extLst>
          </p:cNvPr>
          <p:cNvSpPr/>
          <p:nvPr/>
        </p:nvSpPr>
        <p:spPr>
          <a:xfrm>
            <a:off x="15241255" y="1730427"/>
            <a:ext cx="216502" cy="3438910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6B9F3DD-5E98-09D8-FABA-D1AAB6B5124E}"/>
              </a:ext>
            </a:extLst>
          </p:cNvPr>
          <p:cNvCxnSpPr>
            <a:cxnSpLocks/>
          </p:cNvCxnSpPr>
          <p:nvPr/>
        </p:nvCxnSpPr>
        <p:spPr>
          <a:xfrm>
            <a:off x="15230733" y="1729263"/>
            <a:ext cx="110083" cy="343891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9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9A38A73-5254-4945-E6FD-3E7F1870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794"/>
          <a:stretch/>
        </p:blipFill>
        <p:spPr>
          <a:xfrm>
            <a:off x="519953" y="494449"/>
            <a:ext cx="5074024" cy="1449081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BC09CDE-2610-3C0F-360C-D053CC1524E1}"/>
              </a:ext>
            </a:extLst>
          </p:cNvPr>
          <p:cNvSpPr/>
          <p:nvPr/>
        </p:nvSpPr>
        <p:spPr>
          <a:xfrm>
            <a:off x="5593976" y="494449"/>
            <a:ext cx="15311718" cy="13622628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B947D81-621E-812F-F991-80C3244F253D}"/>
              </a:ext>
            </a:extLst>
          </p:cNvPr>
          <p:cNvSpPr/>
          <p:nvPr/>
        </p:nvSpPr>
        <p:spPr>
          <a:xfrm>
            <a:off x="10551458" y="2322576"/>
            <a:ext cx="5396753" cy="11794501"/>
          </a:xfrm>
          <a:prstGeom prst="rect">
            <a:avLst/>
          </a:prstGeom>
          <a:gradFill>
            <a:gsLst>
              <a:gs pos="0">
                <a:srgbClr val="7C7F74"/>
              </a:gs>
              <a:gs pos="31000">
                <a:srgbClr val="A9B5B5"/>
              </a:gs>
            </a:gsLst>
            <a:lin ang="5400000" scaled="0"/>
          </a:gradFill>
          <a:ln w="635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5D58E55-A7AD-AC7A-80FE-799A8472D7D7}"/>
              </a:ext>
            </a:extLst>
          </p:cNvPr>
          <p:cNvSpPr/>
          <p:nvPr/>
        </p:nvSpPr>
        <p:spPr>
          <a:xfrm>
            <a:off x="11648739" y="3837612"/>
            <a:ext cx="3202193" cy="837303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8B3ABA5-2AB5-2600-7083-BE37AE6AB348}"/>
              </a:ext>
            </a:extLst>
          </p:cNvPr>
          <p:cNvSpPr/>
          <p:nvPr/>
        </p:nvSpPr>
        <p:spPr>
          <a:xfrm>
            <a:off x="6656115" y="3511296"/>
            <a:ext cx="2798064" cy="5321808"/>
          </a:xfrm>
          <a:prstGeom prst="roundRect">
            <a:avLst>
              <a:gd name="adj" fmla="val 4902"/>
            </a:avLst>
          </a:prstGeom>
          <a:solidFill>
            <a:srgbClr val="0000FF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2BDD424-3EEB-676E-CEA3-AF52D1A9A390}"/>
              </a:ext>
            </a:extLst>
          </p:cNvPr>
          <p:cNvSpPr/>
          <p:nvPr/>
        </p:nvSpPr>
        <p:spPr>
          <a:xfrm>
            <a:off x="17027920" y="3511296"/>
            <a:ext cx="2798064" cy="5321808"/>
          </a:xfrm>
          <a:prstGeom prst="roundRect">
            <a:avLst>
              <a:gd name="adj" fmla="val 4902"/>
            </a:avLst>
          </a:prstGeom>
          <a:solidFill>
            <a:srgbClr val="0000FF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FD1ED01-EADD-4654-2DE8-7ACFCEA83064}"/>
              </a:ext>
            </a:extLst>
          </p:cNvPr>
          <p:cNvSpPr/>
          <p:nvPr/>
        </p:nvSpPr>
        <p:spPr>
          <a:xfrm>
            <a:off x="5593975" y="10204705"/>
            <a:ext cx="3877774" cy="3808650"/>
          </a:xfrm>
          <a:prstGeom prst="rect">
            <a:avLst/>
          </a:prstGeom>
          <a:noFill/>
          <a:ln w="127000">
            <a:gradFill>
              <a:gsLst>
                <a:gs pos="100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9EE8915-0260-6976-2E90-44FDD2EEF61C}"/>
              </a:ext>
            </a:extLst>
          </p:cNvPr>
          <p:cNvSpPr/>
          <p:nvPr/>
        </p:nvSpPr>
        <p:spPr>
          <a:xfrm>
            <a:off x="16963491" y="10204705"/>
            <a:ext cx="3877774" cy="3808650"/>
          </a:xfrm>
          <a:prstGeom prst="rect">
            <a:avLst/>
          </a:prstGeom>
          <a:noFill/>
          <a:ln w="127000">
            <a:gradFill>
              <a:gsLst>
                <a:gs pos="100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413575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A63425E-3987-05B3-519F-EABB97B4100B}"/>
              </a:ext>
            </a:extLst>
          </p:cNvPr>
          <p:cNvSpPr/>
          <p:nvPr/>
        </p:nvSpPr>
        <p:spPr>
          <a:xfrm>
            <a:off x="3571912" y="3322458"/>
            <a:ext cx="14666259" cy="10130117"/>
          </a:xfrm>
          <a:prstGeom prst="rect">
            <a:avLst/>
          </a:prstGeom>
          <a:solidFill>
            <a:srgbClr val="B5BF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E8C4D37-8181-1143-3AAD-80B14D15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19" y="1143967"/>
            <a:ext cx="15570647" cy="13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06DB2-31A5-0EAF-CF3A-13B446CF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5EC318-CABC-19EB-0240-612CC79C7422}"/>
              </a:ext>
            </a:extLst>
          </p:cNvPr>
          <p:cNvSpPr/>
          <p:nvPr/>
        </p:nvSpPr>
        <p:spPr>
          <a:xfrm>
            <a:off x="1030510" y="6458499"/>
            <a:ext cx="864095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03833B0-B615-1B78-325C-489C59FD5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76668" y="8141778"/>
            <a:ext cx="6894792" cy="282653"/>
          </a:xfrm>
          <a:prstGeom prst="rect">
            <a:avLst/>
          </a:prstGeom>
        </p:spPr>
      </p:pic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F31E9C34-79AA-48B1-BC3E-CED78FF95EE4}"/>
              </a:ext>
            </a:extLst>
          </p:cNvPr>
          <p:cNvSpPr/>
          <p:nvPr/>
        </p:nvSpPr>
        <p:spPr>
          <a:xfrm>
            <a:off x="8074662" y="704152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26C91F68-6024-5E09-8B95-4D32E743DA10}"/>
              </a:ext>
            </a:extLst>
          </p:cNvPr>
          <p:cNvSpPr/>
          <p:nvPr/>
        </p:nvSpPr>
        <p:spPr>
          <a:xfrm>
            <a:off x="5143726" y="705168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2583BA20-1D8E-0B8B-2A81-3AC6D15E212F}"/>
              </a:ext>
            </a:extLst>
          </p:cNvPr>
          <p:cNvSpPr/>
          <p:nvPr/>
        </p:nvSpPr>
        <p:spPr>
          <a:xfrm>
            <a:off x="2163123" y="705168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D62B1EE-DFEA-537F-D294-4F4CC09D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907" y="6975366"/>
            <a:ext cx="662763" cy="1901790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BD01BD48-C12F-6308-33CE-C5BD9BA7D1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4220" y="6975366"/>
            <a:ext cx="662763" cy="1901790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CC7EDC8C-6A44-AEC0-954F-292FA60DB7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0828" y="6975366"/>
            <a:ext cx="662763" cy="19017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7F60CD5-C4A5-8EBB-3320-1304E5E86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4931" y="3982134"/>
            <a:ext cx="5125433" cy="25627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0EFEF0-4ACE-04FF-78B4-916066A32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4931" y="956197"/>
            <a:ext cx="5125433" cy="2562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E599E67-E15B-C401-C398-25455FC0C2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2" r="96836" b="35297"/>
          <a:stretch/>
        </p:blipFill>
        <p:spPr>
          <a:xfrm>
            <a:off x="1468940" y="1707777"/>
            <a:ext cx="293710" cy="1658163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D8930B0F-9FCC-4F5B-0A2A-C0C20BB7A56B}"/>
              </a:ext>
            </a:extLst>
          </p:cNvPr>
          <p:cNvSpPr/>
          <p:nvPr/>
        </p:nvSpPr>
        <p:spPr>
          <a:xfrm>
            <a:off x="278267" y="4695335"/>
            <a:ext cx="216458" cy="19172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63AB359-809E-B847-5356-7086743EE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246" y="5708053"/>
            <a:ext cx="5125433" cy="5125433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D864393-8892-6940-9DB7-AE5445B5B8E8}"/>
              </a:ext>
            </a:extLst>
          </p:cNvPr>
          <p:cNvSpPr/>
          <p:nvPr/>
        </p:nvSpPr>
        <p:spPr>
          <a:xfrm>
            <a:off x="11591605" y="6371114"/>
            <a:ext cx="824204" cy="231852"/>
          </a:xfrm>
          <a:prstGeom prst="rect">
            <a:avLst/>
          </a:prstGeom>
          <a:solidFill>
            <a:srgbClr val="4B50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D324D3F-6917-49F1-1566-44D8A8BCC3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22" t="11920" r="88821" b="76804"/>
          <a:stretch/>
        </p:blipFill>
        <p:spPr>
          <a:xfrm>
            <a:off x="1634194" y="6155310"/>
            <a:ext cx="293710" cy="28893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E137398-CFF4-3BAD-57F2-1F5BE2C21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80" y="3810234"/>
            <a:ext cx="8749181" cy="256271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44D5A1B-E0E6-7D43-26FF-C67017E6B6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6"/>
          <a:stretch/>
        </p:blipFill>
        <p:spPr>
          <a:xfrm>
            <a:off x="10396728" y="2044599"/>
            <a:ext cx="7606005" cy="25627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3022B36-CCC8-AEC0-9AE3-E72F3280F8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5225" r="87121" b="17129"/>
          <a:stretch/>
        </p:blipFill>
        <p:spPr>
          <a:xfrm>
            <a:off x="-814724" y="11980550"/>
            <a:ext cx="5783729" cy="232135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F0E0B98-ECAE-579B-4AB3-261952C4669E}"/>
              </a:ext>
            </a:extLst>
          </p:cNvPr>
          <p:cNvSpPr/>
          <p:nvPr/>
        </p:nvSpPr>
        <p:spPr>
          <a:xfrm>
            <a:off x="2882192" y="9692043"/>
            <a:ext cx="1808977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522E584-3254-5E1B-8216-7C35BDF53C6C}"/>
              </a:ext>
            </a:extLst>
          </p:cNvPr>
          <p:cNvSpPr/>
          <p:nvPr/>
        </p:nvSpPr>
        <p:spPr>
          <a:xfrm>
            <a:off x="2882192" y="9721443"/>
            <a:ext cx="1808977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ABFB2B5-967C-99CF-9EAC-37370D0F04E9}"/>
              </a:ext>
            </a:extLst>
          </p:cNvPr>
          <p:cNvSpPr/>
          <p:nvPr/>
        </p:nvSpPr>
        <p:spPr>
          <a:xfrm>
            <a:off x="2882192" y="9740666"/>
            <a:ext cx="1808977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956AAD6-A30D-97BD-A467-159D108B780E}"/>
              </a:ext>
            </a:extLst>
          </p:cNvPr>
          <p:cNvSpPr/>
          <p:nvPr/>
        </p:nvSpPr>
        <p:spPr>
          <a:xfrm>
            <a:off x="1223777" y="9982619"/>
            <a:ext cx="457275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B8662D4-E860-214E-6273-4CC684C35DC9}"/>
              </a:ext>
            </a:extLst>
          </p:cNvPr>
          <p:cNvSpPr/>
          <p:nvPr/>
        </p:nvSpPr>
        <p:spPr>
          <a:xfrm>
            <a:off x="1223777" y="10012018"/>
            <a:ext cx="457275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5D78DBD2-93BA-BDD6-EBD8-3DED93F06A17}"/>
              </a:ext>
            </a:extLst>
          </p:cNvPr>
          <p:cNvSpPr/>
          <p:nvPr/>
        </p:nvSpPr>
        <p:spPr>
          <a:xfrm rot="5400000">
            <a:off x="1722199" y="10003620"/>
            <a:ext cx="80901" cy="5524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357598E9-5DFA-C814-0A2A-53B5EE2D9760}"/>
              </a:ext>
            </a:extLst>
          </p:cNvPr>
          <p:cNvSpPr/>
          <p:nvPr/>
        </p:nvSpPr>
        <p:spPr>
          <a:xfrm rot="16200000" flipV="1">
            <a:off x="1633511" y="10116434"/>
            <a:ext cx="204301" cy="1092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706D597-6603-3BBD-567B-A605D6459BB4}"/>
              </a:ext>
            </a:extLst>
          </p:cNvPr>
          <p:cNvSpPr/>
          <p:nvPr/>
        </p:nvSpPr>
        <p:spPr>
          <a:xfrm>
            <a:off x="1680866" y="9982618"/>
            <a:ext cx="54160" cy="10332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9FDF61F-98B5-6AFB-0BCE-E5E485903EC0}"/>
              </a:ext>
            </a:extLst>
          </p:cNvPr>
          <p:cNvSpPr/>
          <p:nvPr/>
        </p:nvSpPr>
        <p:spPr>
          <a:xfrm>
            <a:off x="1662956" y="10012019"/>
            <a:ext cx="60955" cy="8907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99DFDA8E-AFB4-7E89-5E3B-CB246484B8DE}"/>
              </a:ext>
            </a:extLst>
          </p:cNvPr>
          <p:cNvSpPr/>
          <p:nvPr/>
        </p:nvSpPr>
        <p:spPr>
          <a:xfrm rot="5400000">
            <a:off x="1718334" y="10017599"/>
            <a:ext cx="56874" cy="45718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89D38034-E1C2-AAC4-3525-15397F9FACF9}"/>
              </a:ext>
            </a:extLst>
          </p:cNvPr>
          <p:cNvSpPr/>
          <p:nvPr/>
        </p:nvSpPr>
        <p:spPr>
          <a:xfrm rot="10800000">
            <a:off x="1680865" y="10067103"/>
            <a:ext cx="88764" cy="176692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7CA5D13-E166-3645-0411-CAF3843B893F}"/>
              </a:ext>
            </a:extLst>
          </p:cNvPr>
          <p:cNvSpPr/>
          <p:nvPr/>
        </p:nvSpPr>
        <p:spPr>
          <a:xfrm>
            <a:off x="1223588" y="10031241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C2C2128E-5ACF-AED2-561E-568FCA00A332}"/>
              </a:ext>
            </a:extLst>
          </p:cNvPr>
          <p:cNvSpPr/>
          <p:nvPr/>
        </p:nvSpPr>
        <p:spPr>
          <a:xfrm rot="5400000">
            <a:off x="2978398" y="10119731"/>
            <a:ext cx="45718" cy="45721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AB333FF5-3082-F174-D090-ECE8C34F0670}"/>
              </a:ext>
            </a:extLst>
          </p:cNvPr>
          <p:cNvSpPr/>
          <p:nvPr/>
        </p:nvSpPr>
        <p:spPr>
          <a:xfrm rot="5400000" flipH="1">
            <a:off x="1645459" y="10102700"/>
            <a:ext cx="149028" cy="78217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6F86845-210A-6DBC-5A38-DEED213BD087}"/>
              </a:ext>
            </a:extLst>
          </p:cNvPr>
          <p:cNvSpPr/>
          <p:nvPr/>
        </p:nvSpPr>
        <p:spPr>
          <a:xfrm>
            <a:off x="2031057" y="10074378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7872D11B-07C5-1A2D-2954-3A4B5CAF6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626" y="10187626"/>
            <a:ext cx="2258505" cy="1244770"/>
          </a:xfrm>
          <a:prstGeom prst="rect">
            <a:avLst/>
          </a:prstGeom>
        </p:spPr>
      </p:pic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AD12CD16-5224-54CD-8511-69121C06E4CE}"/>
              </a:ext>
            </a:extLst>
          </p:cNvPr>
          <p:cNvSpPr/>
          <p:nvPr/>
        </p:nvSpPr>
        <p:spPr>
          <a:xfrm rot="5400000" flipH="1">
            <a:off x="6894645" y="10440324"/>
            <a:ext cx="609985" cy="36574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DBFADE7-9313-EB0C-AB02-915D0F0756A3}"/>
              </a:ext>
            </a:extLst>
          </p:cNvPr>
          <p:cNvSpPr/>
          <p:nvPr/>
        </p:nvSpPr>
        <p:spPr>
          <a:xfrm>
            <a:off x="7836620" y="9945907"/>
            <a:ext cx="1834841" cy="87436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ABA4E580-F0C3-1A7A-21E8-5DF667562CB9}"/>
              </a:ext>
            </a:extLst>
          </p:cNvPr>
          <p:cNvSpPr/>
          <p:nvPr/>
        </p:nvSpPr>
        <p:spPr>
          <a:xfrm rot="5400000">
            <a:off x="7191557" y="10134332"/>
            <a:ext cx="219532" cy="14821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074291D-2882-2D0C-91D8-519DA89E5774}"/>
              </a:ext>
            </a:extLst>
          </p:cNvPr>
          <p:cNvSpPr/>
          <p:nvPr/>
        </p:nvSpPr>
        <p:spPr>
          <a:xfrm>
            <a:off x="6875624" y="10098674"/>
            <a:ext cx="351590" cy="30540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2CE5590-A878-A4F2-9017-7B7DE42E54C2}"/>
              </a:ext>
            </a:extLst>
          </p:cNvPr>
          <p:cNvSpPr/>
          <p:nvPr/>
        </p:nvSpPr>
        <p:spPr>
          <a:xfrm>
            <a:off x="5848402" y="10788043"/>
            <a:ext cx="289551" cy="182368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E4044ACC-8EAE-9E3A-03B5-5497A447709A}"/>
              </a:ext>
            </a:extLst>
          </p:cNvPr>
          <p:cNvSpPr/>
          <p:nvPr/>
        </p:nvSpPr>
        <p:spPr>
          <a:xfrm rot="5400000">
            <a:off x="6229949" y="10940192"/>
            <a:ext cx="591653" cy="287358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C6EE1DB3-49D4-03A5-1C81-E5B58F1BF726}"/>
              </a:ext>
            </a:extLst>
          </p:cNvPr>
          <p:cNvSpPr/>
          <p:nvPr/>
        </p:nvSpPr>
        <p:spPr>
          <a:xfrm rot="5400000" flipH="1">
            <a:off x="5786861" y="11729137"/>
            <a:ext cx="1233683" cy="53150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FE4BA69-2201-7DB1-E2B1-BA4A4C08D225}"/>
              </a:ext>
            </a:extLst>
          </p:cNvPr>
          <p:cNvSpPr/>
          <p:nvPr/>
        </p:nvSpPr>
        <p:spPr>
          <a:xfrm>
            <a:off x="6084967" y="10789126"/>
            <a:ext cx="297808" cy="6045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88E0675-C45B-B7FB-EE60-F9D0D283F18D}"/>
              </a:ext>
            </a:extLst>
          </p:cNvPr>
          <p:cNvSpPr/>
          <p:nvPr/>
        </p:nvSpPr>
        <p:spPr>
          <a:xfrm>
            <a:off x="5851648" y="10952146"/>
            <a:ext cx="193017" cy="1504902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3AE89CB8-030F-5BD3-37E1-48EC9BF00F10}"/>
              </a:ext>
            </a:extLst>
          </p:cNvPr>
          <p:cNvSpPr/>
          <p:nvPr/>
        </p:nvSpPr>
        <p:spPr>
          <a:xfrm rot="5400000" flipH="1">
            <a:off x="5743363" y="11680644"/>
            <a:ext cx="1077351" cy="4754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CAFC0957-6F7C-08F6-C453-B244155C1898}"/>
              </a:ext>
            </a:extLst>
          </p:cNvPr>
          <p:cNvSpPr/>
          <p:nvPr/>
        </p:nvSpPr>
        <p:spPr>
          <a:xfrm rot="5400000">
            <a:off x="6187008" y="11053919"/>
            <a:ext cx="434530" cy="230986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4BDEA0D-5999-7197-D863-A29B915FB7AD}"/>
              </a:ext>
            </a:extLst>
          </p:cNvPr>
          <p:cNvSpPr/>
          <p:nvPr/>
        </p:nvSpPr>
        <p:spPr>
          <a:xfrm>
            <a:off x="6002148" y="10952145"/>
            <a:ext cx="287359" cy="46996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A6EC6BCF-7E41-6092-D31B-DED3B7132B48}"/>
              </a:ext>
            </a:extLst>
          </p:cNvPr>
          <p:cNvSpPr/>
          <p:nvPr/>
        </p:nvSpPr>
        <p:spPr>
          <a:xfrm rot="5400000">
            <a:off x="6146406" y="11117237"/>
            <a:ext cx="367111" cy="173933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5C2C91E6-C891-DF0C-7402-91178D69849B}"/>
              </a:ext>
            </a:extLst>
          </p:cNvPr>
          <p:cNvSpPr/>
          <p:nvPr/>
        </p:nvSpPr>
        <p:spPr>
          <a:xfrm rot="5400000" flipH="1">
            <a:off x="5764894" y="11650054"/>
            <a:ext cx="915413" cy="38865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603B23D-AC81-5C92-1515-9AA6355C5268}"/>
              </a:ext>
            </a:extLst>
          </p:cNvPr>
          <p:cNvSpPr/>
          <p:nvPr/>
        </p:nvSpPr>
        <p:spPr>
          <a:xfrm>
            <a:off x="6000892" y="11027143"/>
            <a:ext cx="243428" cy="535533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E8E9FBD4-F3A1-8537-D5D3-D53F8BDEBE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8907508" y="11960124"/>
            <a:ext cx="248576" cy="282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5D7F078-AB95-12EC-4CC0-25F7DE7D2D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"/>
                    </a14:imgEffect>
                  </a14:imgLayer>
                </a14:imgProps>
              </a:ext>
            </a:extLst>
          </a:blip>
          <a:srcRect l="23492" t="64867" r="54109" b="23794"/>
          <a:stretch/>
        </p:blipFill>
        <p:spPr>
          <a:xfrm>
            <a:off x="6862004" y="9233469"/>
            <a:ext cx="1461334" cy="510439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A09ED528-2264-CD41-23D6-3A6C2CBA6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7676273" y="11206055"/>
            <a:ext cx="413520" cy="1836342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4CFC6039-2C53-F5BB-6F07-32C106CED875}"/>
              </a:ext>
            </a:extLst>
          </p:cNvPr>
          <p:cNvSpPr/>
          <p:nvPr/>
        </p:nvSpPr>
        <p:spPr>
          <a:xfrm>
            <a:off x="5844963" y="11027143"/>
            <a:ext cx="185349" cy="127494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B0225F64-7A18-34C2-29DA-6ADE4F4081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6527229" y="12101450"/>
            <a:ext cx="715801" cy="1400819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C012F88-E94C-B6B0-0538-106890ED8C31}"/>
              </a:ext>
            </a:extLst>
          </p:cNvPr>
          <p:cNvSpPr/>
          <p:nvPr/>
        </p:nvSpPr>
        <p:spPr>
          <a:xfrm>
            <a:off x="8553388" y="12680232"/>
            <a:ext cx="1056730" cy="966045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C91D69D0-C978-E1E4-2837-88CA6AE5911B}"/>
              </a:ext>
            </a:extLst>
          </p:cNvPr>
          <p:cNvSpPr/>
          <p:nvPr/>
        </p:nvSpPr>
        <p:spPr>
          <a:xfrm>
            <a:off x="3874411" y="11989973"/>
            <a:ext cx="1097106" cy="14383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838DE681-BA9F-62FD-E6DF-04735466C2F8}"/>
              </a:ext>
            </a:extLst>
          </p:cNvPr>
          <p:cNvSpPr/>
          <p:nvPr/>
        </p:nvSpPr>
        <p:spPr>
          <a:xfrm rot="5400000" flipV="1">
            <a:off x="3241985" y="12179381"/>
            <a:ext cx="821834" cy="4430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C10A174E-0DD3-B32C-E278-2231FA1E9493}"/>
              </a:ext>
            </a:extLst>
          </p:cNvPr>
          <p:cNvSpPr/>
          <p:nvPr/>
        </p:nvSpPr>
        <p:spPr>
          <a:xfrm rot="5400000" flipH="1" flipV="1">
            <a:off x="3244854" y="12994500"/>
            <a:ext cx="618949" cy="25355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EDAF1129-DED4-3031-EBB2-683DEB779A50}"/>
              </a:ext>
            </a:extLst>
          </p:cNvPr>
          <p:cNvSpPr/>
          <p:nvPr/>
        </p:nvSpPr>
        <p:spPr>
          <a:xfrm>
            <a:off x="3678204" y="12740464"/>
            <a:ext cx="253559" cy="6902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11B4AA13-6B5D-766B-58AE-3C2C74FA2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6137886" y="12012111"/>
            <a:ext cx="737738" cy="1469656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1DD48A8-B31C-4400-3C43-032596CC9711}"/>
              </a:ext>
            </a:extLst>
          </p:cNvPr>
          <p:cNvSpPr/>
          <p:nvPr/>
        </p:nvSpPr>
        <p:spPr>
          <a:xfrm>
            <a:off x="3933103" y="12101450"/>
            <a:ext cx="1030577" cy="122479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C2CE11B8-BED5-CC67-72E2-73478571F84E}"/>
              </a:ext>
            </a:extLst>
          </p:cNvPr>
          <p:cNvSpPr/>
          <p:nvPr/>
        </p:nvSpPr>
        <p:spPr>
          <a:xfrm rot="16200000">
            <a:off x="3401371" y="12982107"/>
            <a:ext cx="501113" cy="1871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5BDD09C-8D12-FD89-A4F6-F1C78603CF98}"/>
              </a:ext>
            </a:extLst>
          </p:cNvPr>
          <p:cNvSpPr/>
          <p:nvPr/>
        </p:nvSpPr>
        <p:spPr>
          <a:xfrm>
            <a:off x="3744939" y="12740464"/>
            <a:ext cx="322775" cy="583525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4" name="二等辺三角形 53">
            <a:extLst>
              <a:ext uri="{FF2B5EF4-FFF2-40B4-BE49-F238E27FC236}">
                <a16:creationId xmlns:a16="http://schemas.microsoft.com/office/drawing/2014/main" id="{E3DD1237-E53F-3737-0A17-5427F8FE7290}"/>
              </a:ext>
            </a:extLst>
          </p:cNvPr>
          <p:cNvSpPr/>
          <p:nvPr/>
        </p:nvSpPr>
        <p:spPr>
          <a:xfrm rot="5400000" flipV="1">
            <a:off x="3381207" y="12274576"/>
            <a:ext cx="723678" cy="377433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5EE4D00-FA4F-88E7-888B-B7936FA89F9E}"/>
              </a:ext>
            </a:extLst>
          </p:cNvPr>
          <p:cNvSpPr/>
          <p:nvPr/>
        </p:nvSpPr>
        <p:spPr>
          <a:xfrm>
            <a:off x="3984745" y="12196835"/>
            <a:ext cx="976658" cy="102370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1D30BBCF-3A33-82AC-9489-DF09DAB1F5E8}"/>
              </a:ext>
            </a:extLst>
          </p:cNvPr>
          <p:cNvSpPr/>
          <p:nvPr/>
        </p:nvSpPr>
        <p:spPr>
          <a:xfrm rot="5400000" flipH="1" flipV="1">
            <a:off x="3509066" y="12934566"/>
            <a:ext cx="418675" cy="153259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DAA674D-D6AF-44E6-07EB-FB03340B9AD3}"/>
              </a:ext>
            </a:extLst>
          </p:cNvPr>
          <p:cNvSpPr/>
          <p:nvPr/>
        </p:nvSpPr>
        <p:spPr>
          <a:xfrm>
            <a:off x="3794249" y="12775415"/>
            <a:ext cx="223054" cy="44419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61" name="二等辺三角形 60">
            <a:extLst>
              <a:ext uri="{FF2B5EF4-FFF2-40B4-BE49-F238E27FC236}">
                <a16:creationId xmlns:a16="http://schemas.microsoft.com/office/drawing/2014/main" id="{BFE53CED-B5FB-4CA7-7395-32A2DECC9CB9}"/>
              </a:ext>
            </a:extLst>
          </p:cNvPr>
          <p:cNvSpPr/>
          <p:nvPr/>
        </p:nvSpPr>
        <p:spPr>
          <a:xfrm rot="5400000" flipV="1">
            <a:off x="3507851" y="12330758"/>
            <a:ext cx="610818" cy="342974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E1527C36-5B7B-BD5C-29E2-FACDFDFD65A6}"/>
              </a:ext>
            </a:extLst>
          </p:cNvPr>
          <p:cNvSpPr/>
          <p:nvPr/>
        </p:nvSpPr>
        <p:spPr>
          <a:xfrm>
            <a:off x="3718404" y="666754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008F3A2C-DB6B-0722-6DE7-AF32BF3D776F}"/>
              </a:ext>
            </a:extLst>
          </p:cNvPr>
          <p:cNvSpPr/>
          <p:nvPr/>
        </p:nvSpPr>
        <p:spPr>
          <a:xfrm>
            <a:off x="3062750" y="2929416"/>
            <a:ext cx="1385642" cy="354379"/>
          </a:xfrm>
          <a:prstGeom prst="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26A832B7-424C-8304-5D4D-31DB88CBB4B8}"/>
              </a:ext>
            </a:extLst>
          </p:cNvPr>
          <p:cNvSpPr/>
          <p:nvPr/>
        </p:nvSpPr>
        <p:spPr>
          <a:xfrm>
            <a:off x="3201885" y="700147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0E3FF4ED-C3DA-D384-20E8-9935E585FCA8}"/>
              </a:ext>
            </a:extLst>
          </p:cNvPr>
          <p:cNvSpPr/>
          <p:nvPr/>
        </p:nvSpPr>
        <p:spPr>
          <a:xfrm>
            <a:off x="3219044" y="700597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FE6F2915-3719-1A4C-AB72-018D7DEB7A40}"/>
              </a:ext>
            </a:extLst>
          </p:cNvPr>
          <p:cNvSpPr/>
          <p:nvPr/>
        </p:nvSpPr>
        <p:spPr>
          <a:xfrm>
            <a:off x="6172197" y="701323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CC375916-0F7A-EFA4-DD1D-713344A94CBC}"/>
              </a:ext>
            </a:extLst>
          </p:cNvPr>
          <p:cNvSpPr/>
          <p:nvPr/>
        </p:nvSpPr>
        <p:spPr>
          <a:xfrm>
            <a:off x="6185712" y="700597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9676A715-D495-719B-B023-154AEF13EA05}"/>
              </a:ext>
            </a:extLst>
          </p:cNvPr>
          <p:cNvSpPr/>
          <p:nvPr/>
        </p:nvSpPr>
        <p:spPr>
          <a:xfrm>
            <a:off x="8944225" y="699563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FC81F07E-5C71-C8C8-AC81-D1A132D8B195}"/>
              </a:ext>
            </a:extLst>
          </p:cNvPr>
          <p:cNvSpPr/>
          <p:nvPr/>
        </p:nvSpPr>
        <p:spPr>
          <a:xfrm>
            <a:off x="8967037" y="700797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32A6D000-70DA-EF5E-58A4-343247D1E116}"/>
              </a:ext>
            </a:extLst>
          </p:cNvPr>
          <p:cNvSpPr/>
          <p:nvPr/>
        </p:nvSpPr>
        <p:spPr>
          <a:xfrm>
            <a:off x="6183194" y="798895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7E91DB84-606D-D986-8081-70A6D2FC6313}"/>
              </a:ext>
            </a:extLst>
          </p:cNvPr>
          <p:cNvSpPr/>
          <p:nvPr/>
        </p:nvSpPr>
        <p:spPr>
          <a:xfrm>
            <a:off x="6172198" y="699878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8DC79314-B3DD-4872-6385-65B765E3A950}"/>
              </a:ext>
            </a:extLst>
          </p:cNvPr>
          <p:cNvSpPr/>
          <p:nvPr/>
        </p:nvSpPr>
        <p:spPr>
          <a:xfrm>
            <a:off x="8953970" y="798476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666DA0D8-245C-3DF6-AF97-5F327AA0D644}"/>
              </a:ext>
            </a:extLst>
          </p:cNvPr>
          <p:cNvSpPr/>
          <p:nvPr/>
        </p:nvSpPr>
        <p:spPr>
          <a:xfrm>
            <a:off x="8952869" y="699878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A128ED4-46B4-B846-4201-0ACCFC6037D6}"/>
              </a:ext>
            </a:extLst>
          </p:cNvPr>
          <p:cNvSpPr/>
          <p:nvPr/>
        </p:nvSpPr>
        <p:spPr>
          <a:xfrm>
            <a:off x="5415290" y="2117050"/>
            <a:ext cx="45718" cy="10111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1A654FC7-D998-8C13-88F9-C2135F0BF1E1}"/>
              </a:ext>
            </a:extLst>
          </p:cNvPr>
          <p:cNvSpPr/>
          <p:nvPr/>
        </p:nvSpPr>
        <p:spPr>
          <a:xfrm>
            <a:off x="3639326" y="702121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8384CA5B-75E1-CE97-0FB0-731C5C8C15E5}"/>
              </a:ext>
            </a:extLst>
          </p:cNvPr>
          <p:cNvSpPr/>
          <p:nvPr/>
        </p:nvSpPr>
        <p:spPr>
          <a:xfrm>
            <a:off x="4142726" y="702335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FCC6A8D3-A13E-066D-C6FE-D93B9EAA3A69}"/>
              </a:ext>
            </a:extLst>
          </p:cNvPr>
          <p:cNvSpPr/>
          <p:nvPr/>
        </p:nvSpPr>
        <p:spPr>
          <a:xfrm>
            <a:off x="3219044" y="798476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DAB9B93F-6756-71CB-6448-07B33A77E1DA}"/>
              </a:ext>
            </a:extLst>
          </p:cNvPr>
          <p:cNvSpPr/>
          <p:nvPr/>
        </p:nvSpPr>
        <p:spPr>
          <a:xfrm>
            <a:off x="3205529" y="699878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8DDBD45E-D742-9FBA-FE3E-4CE53A6977F3}"/>
              </a:ext>
            </a:extLst>
          </p:cNvPr>
          <p:cNvSpPr/>
          <p:nvPr/>
        </p:nvSpPr>
        <p:spPr>
          <a:xfrm>
            <a:off x="6588736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F6BECF46-9A46-3207-EA9F-62F816F97B48}"/>
              </a:ext>
            </a:extLst>
          </p:cNvPr>
          <p:cNvSpPr/>
          <p:nvPr/>
        </p:nvSpPr>
        <p:spPr>
          <a:xfrm>
            <a:off x="7107509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2" name="四角形: 角を丸くする 98">
            <a:extLst>
              <a:ext uri="{FF2B5EF4-FFF2-40B4-BE49-F238E27FC236}">
                <a16:creationId xmlns:a16="http://schemas.microsoft.com/office/drawing/2014/main" id="{35365347-F2B1-39E0-A8FB-1B8BC356CE59}"/>
              </a:ext>
            </a:extLst>
          </p:cNvPr>
          <p:cNvSpPr/>
          <p:nvPr/>
        </p:nvSpPr>
        <p:spPr>
          <a:xfrm>
            <a:off x="6289614" y="664405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EAA58CD8-1E3B-FA2C-4D32-B08239B329A6}"/>
              </a:ext>
            </a:extLst>
          </p:cNvPr>
          <p:cNvSpPr/>
          <p:nvPr/>
        </p:nvSpPr>
        <p:spPr>
          <a:xfrm>
            <a:off x="6819140" y="665085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B37C082-D5D5-57F9-6D2F-12981574D48C}"/>
              </a:ext>
            </a:extLst>
          </p:cNvPr>
          <p:cNvSpPr/>
          <p:nvPr/>
        </p:nvSpPr>
        <p:spPr>
          <a:xfrm>
            <a:off x="6825856" y="679880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67EE719-FC45-783F-4B3E-5AF4B02F6DCF}"/>
              </a:ext>
            </a:extLst>
          </p:cNvPr>
          <p:cNvSpPr/>
          <p:nvPr/>
        </p:nvSpPr>
        <p:spPr>
          <a:xfrm>
            <a:off x="456948" y="8193306"/>
            <a:ext cx="182553" cy="36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1" name="図 100">
            <a:extLst>
              <a:ext uri="{FF2B5EF4-FFF2-40B4-BE49-F238E27FC236}">
                <a16:creationId xmlns:a16="http://schemas.microsoft.com/office/drawing/2014/main" id="{F935BB00-1C1F-D9D4-89E7-826FAB95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8148" y="7663697"/>
            <a:ext cx="246924" cy="343924"/>
          </a:xfrm>
          <a:prstGeom prst="rect">
            <a:avLst/>
          </a:prstGeom>
        </p:spPr>
      </p:pic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EF40634F-10A1-B332-5F0A-7C062CE9C281}"/>
              </a:ext>
            </a:extLst>
          </p:cNvPr>
          <p:cNvSpPr/>
          <p:nvPr/>
        </p:nvSpPr>
        <p:spPr>
          <a:xfrm>
            <a:off x="10135767" y="11175689"/>
            <a:ext cx="874918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5979079-322D-A12B-66A7-77D176950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1990155" y="12858968"/>
            <a:ext cx="6894792" cy="282653"/>
          </a:xfrm>
          <a:prstGeom prst="rect">
            <a:avLst/>
          </a:prstGeom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2650EDBB-4820-446B-9088-4635DC827C6C}"/>
              </a:ext>
            </a:extLst>
          </p:cNvPr>
          <p:cNvSpPr/>
          <p:nvPr/>
        </p:nvSpPr>
        <p:spPr>
          <a:xfrm>
            <a:off x="17288148" y="1175871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A2A908DA-5C8C-5602-C823-469BB9610F18}"/>
              </a:ext>
            </a:extLst>
          </p:cNvPr>
          <p:cNvSpPr/>
          <p:nvPr/>
        </p:nvSpPr>
        <p:spPr>
          <a:xfrm>
            <a:off x="14357213" y="1176887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78B19F9D-C2D8-AE96-5AAB-2F2E0F0504DB}"/>
              </a:ext>
            </a:extLst>
          </p:cNvPr>
          <p:cNvSpPr/>
          <p:nvPr/>
        </p:nvSpPr>
        <p:spPr>
          <a:xfrm>
            <a:off x="11376609" y="1176887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52CA6D2B-5F34-9645-56D6-EF4F1F77CE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7394" y="11692556"/>
            <a:ext cx="662763" cy="1901790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FEE2C9D2-1E69-BD18-97CB-A223B00CF8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707" y="11692556"/>
            <a:ext cx="662763" cy="1901790"/>
          </a:xfrm>
          <a:prstGeom prst="rect">
            <a:avLst/>
          </a:prstGeom>
        </p:spPr>
      </p:pic>
      <p:pic>
        <p:nvPicPr>
          <p:cNvPr id="115" name="図 114">
            <a:extLst>
              <a:ext uri="{FF2B5EF4-FFF2-40B4-BE49-F238E27FC236}">
                <a16:creationId xmlns:a16="http://schemas.microsoft.com/office/drawing/2014/main" id="{F2E9B1CC-8425-5EE4-6EF4-4E4A2838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34314" y="11692556"/>
            <a:ext cx="662763" cy="1901790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95F64414-BC90-E04E-007C-CB29BDDADD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10135765" y="13564407"/>
            <a:ext cx="163422" cy="172308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19C2C719-FF2B-2E9D-6622-3FF7BB85E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73" y="12862125"/>
            <a:ext cx="356820" cy="27633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0BFCD1A1-263D-5BA3-7D0E-B20B697AA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8019" y="12914957"/>
            <a:ext cx="182553" cy="343924"/>
          </a:xfrm>
          <a:prstGeom prst="rect">
            <a:avLst/>
          </a:prstGeom>
        </p:spPr>
      </p:pic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F9A173F0-CDE9-6B90-C947-0B07F8485DEB}"/>
              </a:ext>
            </a:extLst>
          </p:cNvPr>
          <p:cNvSpPr/>
          <p:nvPr/>
        </p:nvSpPr>
        <p:spPr>
          <a:xfrm>
            <a:off x="12931890" y="1138473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6C444A45-4CFC-2436-F07E-B92842209522}"/>
              </a:ext>
            </a:extLst>
          </p:cNvPr>
          <p:cNvSpPr/>
          <p:nvPr/>
        </p:nvSpPr>
        <p:spPr>
          <a:xfrm>
            <a:off x="12415372" y="1171866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A294A3AE-165D-2EDE-E6D6-BCDA4AC39FC2}"/>
              </a:ext>
            </a:extLst>
          </p:cNvPr>
          <p:cNvSpPr/>
          <p:nvPr/>
        </p:nvSpPr>
        <p:spPr>
          <a:xfrm>
            <a:off x="12432530" y="1172316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4E0325C6-7F9B-6C18-CF56-3D88DB55851B}"/>
              </a:ext>
            </a:extLst>
          </p:cNvPr>
          <p:cNvSpPr/>
          <p:nvPr/>
        </p:nvSpPr>
        <p:spPr>
          <a:xfrm>
            <a:off x="15385684" y="1173042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274F43E4-CF5C-9522-A4C0-092F8A37EB44}"/>
              </a:ext>
            </a:extLst>
          </p:cNvPr>
          <p:cNvSpPr/>
          <p:nvPr/>
        </p:nvSpPr>
        <p:spPr>
          <a:xfrm>
            <a:off x="15399198" y="1172316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42BC81E8-941B-68DD-2F16-5E642A75EDA6}"/>
              </a:ext>
            </a:extLst>
          </p:cNvPr>
          <p:cNvSpPr/>
          <p:nvPr/>
        </p:nvSpPr>
        <p:spPr>
          <a:xfrm>
            <a:off x="18157712" y="1171282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FE1CB05F-E881-733D-B1A5-E8540C21C2CA}"/>
              </a:ext>
            </a:extLst>
          </p:cNvPr>
          <p:cNvSpPr/>
          <p:nvPr/>
        </p:nvSpPr>
        <p:spPr>
          <a:xfrm>
            <a:off x="18180523" y="1172516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73489B09-F58E-6918-8370-B2CE5B522B65}"/>
              </a:ext>
            </a:extLst>
          </p:cNvPr>
          <p:cNvSpPr/>
          <p:nvPr/>
        </p:nvSpPr>
        <p:spPr>
          <a:xfrm>
            <a:off x="15396680" y="1270614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9490B69D-2888-F9E0-FDE7-B2585929BBE3}"/>
              </a:ext>
            </a:extLst>
          </p:cNvPr>
          <p:cNvSpPr/>
          <p:nvPr/>
        </p:nvSpPr>
        <p:spPr>
          <a:xfrm>
            <a:off x="15385685" y="1171597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1024" name="四角形: 角を丸くする 1023">
            <a:extLst>
              <a:ext uri="{FF2B5EF4-FFF2-40B4-BE49-F238E27FC236}">
                <a16:creationId xmlns:a16="http://schemas.microsoft.com/office/drawing/2014/main" id="{1F92DE35-AA7F-B940-8A71-64FCF4B0BFC7}"/>
              </a:ext>
            </a:extLst>
          </p:cNvPr>
          <p:cNvSpPr/>
          <p:nvPr/>
        </p:nvSpPr>
        <p:spPr>
          <a:xfrm>
            <a:off x="18167457" y="1270195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5" name="四角形: 角を丸くする 1024">
            <a:extLst>
              <a:ext uri="{FF2B5EF4-FFF2-40B4-BE49-F238E27FC236}">
                <a16:creationId xmlns:a16="http://schemas.microsoft.com/office/drawing/2014/main" id="{84D3B15B-A51C-4EF6-78BD-CC7671ADFB9F}"/>
              </a:ext>
            </a:extLst>
          </p:cNvPr>
          <p:cNvSpPr/>
          <p:nvPr/>
        </p:nvSpPr>
        <p:spPr>
          <a:xfrm>
            <a:off x="18166355" y="1171597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8E55242-8981-1780-A072-D0BA10E2A001}"/>
              </a:ext>
            </a:extLst>
          </p:cNvPr>
          <p:cNvSpPr/>
          <p:nvPr/>
        </p:nvSpPr>
        <p:spPr>
          <a:xfrm>
            <a:off x="12852813" y="1173840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C5E385C0-566F-A58F-1D16-BC8AA57D594B}"/>
              </a:ext>
            </a:extLst>
          </p:cNvPr>
          <p:cNvSpPr/>
          <p:nvPr/>
        </p:nvSpPr>
        <p:spPr>
          <a:xfrm>
            <a:off x="13356212" y="1174054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9" name="四角形: 角を丸くする 1028">
            <a:extLst>
              <a:ext uri="{FF2B5EF4-FFF2-40B4-BE49-F238E27FC236}">
                <a16:creationId xmlns:a16="http://schemas.microsoft.com/office/drawing/2014/main" id="{7F0B2986-55CE-22E0-0FE1-206C87F5C8E9}"/>
              </a:ext>
            </a:extLst>
          </p:cNvPr>
          <p:cNvSpPr/>
          <p:nvPr/>
        </p:nvSpPr>
        <p:spPr>
          <a:xfrm>
            <a:off x="12432531" y="1270195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0" name="四角形: 角を丸くする 1029">
            <a:extLst>
              <a:ext uri="{FF2B5EF4-FFF2-40B4-BE49-F238E27FC236}">
                <a16:creationId xmlns:a16="http://schemas.microsoft.com/office/drawing/2014/main" id="{5AF05A48-AE55-CC12-810D-02089F57056E}"/>
              </a:ext>
            </a:extLst>
          </p:cNvPr>
          <p:cNvSpPr/>
          <p:nvPr/>
        </p:nvSpPr>
        <p:spPr>
          <a:xfrm>
            <a:off x="12419016" y="1171597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A3B8FEFF-C4AF-CE60-ACE4-74EC4036F92C}"/>
              </a:ext>
            </a:extLst>
          </p:cNvPr>
          <p:cNvSpPr/>
          <p:nvPr/>
        </p:nvSpPr>
        <p:spPr>
          <a:xfrm>
            <a:off x="15802223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A1C2A405-3E8C-34BF-0265-C65A778BE7E8}"/>
              </a:ext>
            </a:extLst>
          </p:cNvPr>
          <p:cNvSpPr/>
          <p:nvPr/>
        </p:nvSpPr>
        <p:spPr>
          <a:xfrm>
            <a:off x="16320996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E135C6FC-34B2-FEC4-E0ED-8B9101C1C821}"/>
              </a:ext>
            </a:extLst>
          </p:cNvPr>
          <p:cNvSpPr/>
          <p:nvPr/>
        </p:nvSpPr>
        <p:spPr>
          <a:xfrm>
            <a:off x="10869050" y="1146173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4" name="四角形: 角を丸くする 1033">
            <a:extLst>
              <a:ext uri="{FF2B5EF4-FFF2-40B4-BE49-F238E27FC236}">
                <a16:creationId xmlns:a16="http://schemas.microsoft.com/office/drawing/2014/main" id="{1031A6BD-2899-5B72-667E-8A09E52EDBF0}"/>
              </a:ext>
            </a:extLst>
          </p:cNvPr>
          <p:cNvSpPr/>
          <p:nvPr/>
        </p:nvSpPr>
        <p:spPr>
          <a:xfrm>
            <a:off x="11006723" y="11461738"/>
            <a:ext cx="127315" cy="272675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5" name="四角形: 角を丸くする 98">
            <a:extLst>
              <a:ext uri="{FF2B5EF4-FFF2-40B4-BE49-F238E27FC236}">
                <a16:creationId xmlns:a16="http://schemas.microsoft.com/office/drawing/2014/main" id="{149DC04A-6296-CFA2-5550-0B9D1E646F13}"/>
              </a:ext>
            </a:extLst>
          </p:cNvPr>
          <p:cNvSpPr/>
          <p:nvPr/>
        </p:nvSpPr>
        <p:spPr>
          <a:xfrm>
            <a:off x="15503100" y="1136124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6" name="角丸四角形 62">
            <a:extLst>
              <a:ext uri="{FF2B5EF4-FFF2-40B4-BE49-F238E27FC236}">
                <a16:creationId xmlns:a16="http://schemas.microsoft.com/office/drawing/2014/main" id="{B78DEEE1-6550-555B-2CC7-7ACE6E49FD8F}"/>
              </a:ext>
            </a:extLst>
          </p:cNvPr>
          <p:cNvSpPr/>
          <p:nvPr/>
        </p:nvSpPr>
        <p:spPr>
          <a:xfrm>
            <a:off x="16032626" y="1136804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7" name="円/楕円 63">
            <a:extLst>
              <a:ext uri="{FF2B5EF4-FFF2-40B4-BE49-F238E27FC236}">
                <a16:creationId xmlns:a16="http://schemas.microsoft.com/office/drawing/2014/main" id="{4CBC66B7-E5C9-9F0A-E812-5F56319E2399}"/>
              </a:ext>
            </a:extLst>
          </p:cNvPr>
          <p:cNvSpPr/>
          <p:nvPr/>
        </p:nvSpPr>
        <p:spPr>
          <a:xfrm>
            <a:off x="16039343" y="1151599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38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189CB602-84F4-904B-A1AC-63D1832AD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10543074" y="11731705"/>
            <a:ext cx="249800" cy="17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図 1038">
            <a:extLst>
              <a:ext uri="{FF2B5EF4-FFF2-40B4-BE49-F238E27FC236}">
                <a16:creationId xmlns:a16="http://schemas.microsoft.com/office/drawing/2014/main" id="{41388297-6A43-D1CC-9677-AF04BAB6F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0135765" y="12943830"/>
            <a:ext cx="407073" cy="323971"/>
          </a:xfrm>
          <a:prstGeom prst="rect">
            <a:avLst/>
          </a:prstGeom>
        </p:spPr>
      </p:pic>
      <p:sp>
        <p:nvSpPr>
          <p:cNvPr id="1040" name="四角形: 角を丸くする 1039">
            <a:extLst>
              <a:ext uri="{FF2B5EF4-FFF2-40B4-BE49-F238E27FC236}">
                <a16:creationId xmlns:a16="http://schemas.microsoft.com/office/drawing/2014/main" id="{8242F416-5EC3-723F-544E-971A80DBF322}"/>
              </a:ext>
            </a:extLst>
          </p:cNvPr>
          <p:cNvSpPr/>
          <p:nvPr/>
        </p:nvSpPr>
        <p:spPr>
          <a:xfrm>
            <a:off x="10135765" y="11239159"/>
            <a:ext cx="269501" cy="515378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1" name="四角形: 角を丸くする 1040">
            <a:extLst>
              <a:ext uri="{FF2B5EF4-FFF2-40B4-BE49-F238E27FC236}">
                <a16:creationId xmlns:a16="http://schemas.microsoft.com/office/drawing/2014/main" id="{9BDC8678-B33F-5D27-FC10-BCBEFE3A3B5F}"/>
              </a:ext>
            </a:extLst>
          </p:cNvPr>
          <p:cNvSpPr/>
          <p:nvPr/>
        </p:nvSpPr>
        <p:spPr>
          <a:xfrm>
            <a:off x="10138145" y="11534433"/>
            <a:ext cx="267121" cy="124775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2" name="四角形: 角を丸くする 1041">
            <a:extLst>
              <a:ext uri="{FF2B5EF4-FFF2-40B4-BE49-F238E27FC236}">
                <a16:creationId xmlns:a16="http://schemas.microsoft.com/office/drawing/2014/main" id="{92024711-06E1-482D-F963-B743FD0161A8}"/>
              </a:ext>
            </a:extLst>
          </p:cNvPr>
          <p:cNvSpPr/>
          <p:nvPr/>
        </p:nvSpPr>
        <p:spPr>
          <a:xfrm>
            <a:off x="10607391" y="11883800"/>
            <a:ext cx="145733" cy="688658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BB43590B-C95F-D897-27E7-CF26999F9668}"/>
              </a:ext>
            </a:extLst>
          </p:cNvPr>
          <p:cNvSpPr/>
          <p:nvPr/>
        </p:nvSpPr>
        <p:spPr>
          <a:xfrm>
            <a:off x="10137193" y="12699149"/>
            <a:ext cx="148464" cy="8293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562232A0-7221-4FBC-A6C8-04691C6BF3EE}"/>
              </a:ext>
            </a:extLst>
          </p:cNvPr>
          <p:cNvSpPr/>
          <p:nvPr/>
        </p:nvSpPr>
        <p:spPr>
          <a:xfrm>
            <a:off x="10106863" y="12622914"/>
            <a:ext cx="282345" cy="126104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14328CED-4FB8-AD23-CD2E-8D424A044D1E}"/>
              </a:ext>
            </a:extLst>
          </p:cNvPr>
          <p:cNvSpPr/>
          <p:nvPr/>
        </p:nvSpPr>
        <p:spPr>
          <a:xfrm>
            <a:off x="10140050" y="11536304"/>
            <a:ext cx="147512" cy="174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6" name="四角形: 角を丸くする 1045">
            <a:extLst>
              <a:ext uri="{FF2B5EF4-FFF2-40B4-BE49-F238E27FC236}">
                <a16:creationId xmlns:a16="http://schemas.microsoft.com/office/drawing/2014/main" id="{95BD712A-44E4-35EF-1D30-4A82F9634336}"/>
              </a:ext>
            </a:extLst>
          </p:cNvPr>
          <p:cNvSpPr/>
          <p:nvPr/>
        </p:nvSpPr>
        <p:spPr>
          <a:xfrm>
            <a:off x="10098395" y="11628571"/>
            <a:ext cx="289713" cy="109624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34F6C7E-7622-FECE-4396-3A02881C6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030510" y="8141777"/>
            <a:ext cx="1083396" cy="282653"/>
          </a:xfrm>
          <a:prstGeom prst="rect">
            <a:avLst/>
          </a:prstGeom>
        </p:spPr>
      </p:pic>
      <p:sp>
        <p:nvSpPr>
          <p:cNvPr id="1048" name="四角形: 角を丸くする 1047">
            <a:extLst>
              <a:ext uri="{FF2B5EF4-FFF2-40B4-BE49-F238E27FC236}">
                <a16:creationId xmlns:a16="http://schemas.microsoft.com/office/drawing/2014/main" id="{E34871E9-60BA-94BB-85E1-EAA1CF313D81}"/>
              </a:ext>
            </a:extLst>
          </p:cNvPr>
          <p:cNvSpPr/>
          <p:nvPr/>
        </p:nvSpPr>
        <p:spPr>
          <a:xfrm>
            <a:off x="1303910" y="6998985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9" name="四角形: 角を丸くする 1048">
            <a:extLst>
              <a:ext uri="{FF2B5EF4-FFF2-40B4-BE49-F238E27FC236}">
                <a16:creationId xmlns:a16="http://schemas.microsoft.com/office/drawing/2014/main" id="{A3421E82-B0B7-6FA8-03B1-CCCFDE3AF18D}"/>
              </a:ext>
            </a:extLst>
          </p:cNvPr>
          <p:cNvSpPr/>
          <p:nvPr/>
        </p:nvSpPr>
        <p:spPr>
          <a:xfrm>
            <a:off x="1326722" y="7011325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50" name="四角形: 角を丸くする 1049">
            <a:extLst>
              <a:ext uri="{FF2B5EF4-FFF2-40B4-BE49-F238E27FC236}">
                <a16:creationId xmlns:a16="http://schemas.microsoft.com/office/drawing/2014/main" id="{978A0349-2D38-B5EE-A5CE-8CE8A66E928A}"/>
              </a:ext>
            </a:extLst>
          </p:cNvPr>
          <p:cNvSpPr/>
          <p:nvPr/>
        </p:nvSpPr>
        <p:spPr>
          <a:xfrm>
            <a:off x="1312554" y="7002137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</p:spTree>
    <p:extLst>
      <p:ext uri="{BB962C8B-B14F-4D97-AF65-F5344CB8AC3E}">
        <p14:creationId xmlns:p14="http://schemas.microsoft.com/office/powerpoint/2010/main" val="114271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ABD0A-7AA2-67BF-40DF-EA57E202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EF80A583-F14D-D83C-D1D6-F42F40519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11019783" y="-122405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186DD89-88E4-9FEF-9EE8-78E8FFFD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11019782" y="5154230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5ED942C-A773-1C0E-5F11-A1D1F579045E}"/>
              </a:ext>
            </a:extLst>
          </p:cNvPr>
          <p:cNvSpPr/>
          <p:nvPr/>
        </p:nvSpPr>
        <p:spPr>
          <a:xfrm>
            <a:off x="11013655" y="1878119"/>
            <a:ext cx="8317739" cy="3354233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0DE1F92-5D16-939A-DBE0-4C83EF784ED5}"/>
              </a:ext>
            </a:extLst>
          </p:cNvPr>
          <p:cNvSpPr/>
          <p:nvPr/>
        </p:nvSpPr>
        <p:spPr>
          <a:xfrm>
            <a:off x="11025907" y="6687935"/>
            <a:ext cx="8300501" cy="896896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34FF85A-5AFB-0EC4-A300-AA2A068F7515}"/>
              </a:ext>
            </a:extLst>
          </p:cNvPr>
          <p:cNvSpPr/>
          <p:nvPr/>
        </p:nvSpPr>
        <p:spPr>
          <a:xfrm>
            <a:off x="17495917" y="609600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0F2F9F-8987-261A-154B-974490745CAA}"/>
              </a:ext>
            </a:extLst>
          </p:cNvPr>
          <p:cNvSpPr/>
          <p:nvPr/>
        </p:nvSpPr>
        <p:spPr>
          <a:xfrm>
            <a:off x="11026396" y="-102197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2300000-B9B8-5EE2-419B-01E21E9E030A}"/>
              </a:ext>
            </a:extLst>
          </p:cNvPr>
          <p:cNvSpPr/>
          <p:nvPr/>
        </p:nvSpPr>
        <p:spPr>
          <a:xfrm>
            <a:off x="21254888" y="8210550"/>
            <a:ext cx="5730381" cy="5511324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55B6B1-95DA-D204-6597-82F1E950F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130" y="-17942"/>
            <a:ext cx="8305494" cy="1353324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94241507-5CC4-7309-F611-C61C335B7C16}"/>
              </a:ext>
            </a:extLst>
          </p:cNvPr>
          <p:cNvSpPr/>
          <p:nvPr/>
        </p:nvSpPr>
        <p:spPr>
          <a:xfrm>
            <a:off x="6648847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BC56BD0-C2CF-0745-6CAA-17A0917812BF}"/>
              </a:ext>
            </a:extLst>
          </p:cNvPr>
          <p:cNvSpPr/>
          <p:nvPr/>
        </p:nvSpPr>
        <p:spPr>
          <a:xfrm>
            <a:off x="2743597" y="9944100"/>
            <a:ext cx="5381288" cy="1124797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61EE67B-3ABE-4C1F-EAA4-1FAF8A8C5A24}"/>
              </a:ext>
            </a:extLst>
          </p:cNvPr>
          <p:cNvSpPr/>
          <p:nvPr/>
        </p:nvSpPr>
        <p:spPr>
          <a:xfrm>
            <a:off x="1296769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0EE1AC-678A-9E9C-2ED9-EB96E3AF525D}"/>
              </a:ext>
            </a:extLst>
          </p:cNvPr>
          <p:cNvSpPr/>
          <p:nvPr/>
        </p:nvSpPr>
        <p:spPr>
          <a:xfrm>
            <a:off x="1296768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B1C47E7-C028-7278-7380-77B51CA83AD4}"/>
              </a:ext>
            </a:extLst>
          </p:cNvPr>
          <p:cNvSpPr/>
          <p:nvPr/>
        </p:nvSpPr>
        <p:spPr>
          <a:xfrm>
            <a:off x="8014783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C783F5E-6285-DD78-5D03-37EDDEAA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877" y="658963"/>
            <a:ext cx="8307266" cy="10714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D20CC0C-91F4-5794-3424-D7DBEBB4F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536" y="-102197"/>
            <a:ext cx="8312747" cy="8312747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95E358-B637-44B4-86D3-A8FF03BA791D}"/>
              </a:ext>
            </a:extLst>
          </p:cNvPr>
          <p:cNvSpPr/>
          <p:nvPr/>
        </p:nvSpPr>
        <p:spPr>
          <a:xfrm>
            <a:off x="11898627" y="821126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F0A5C307-7B6B-A4DB-D3D7-31C30935524F}"/>
              </a:ext>
            </a:extLst>
          </p:cNvPr>
          <p:cNvSpPr/>
          <p:nvPr/>
        </p:nvSpPr>
        <p:spPr>
          <a:xfrm>
            <a:off x="11942232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A23DF241-153E-01D9-FAC2-F90B10D728CA}"/>
              </a:ext>
            </a:extLst>
          </p:cNvPr>
          <p:cNvSpPr/>
          <p:nvPr/>
        </p:nvSpPr>
        <p:spPr>
          <a:xfrm>
            <a:off x="15731220" y="814228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2BC21FB-0FBD-277B-17D3-1080C1329D95}"/>
              </a:ext>
            </a:extLst>
          </p:cNvPr>
          <p:cNvSpPr/>
          <p:nvPr/>
        </p:nvSpPr>
        <p:spPr>
          <a:xfrm>
            <a:off x="15774825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FA69DE-65A0-8EF9-8720-5A5359229C6D}"/>
              </a:ext>
            </a:extLst>
          </p:cNvPr>
          <p:cNvSpPr/>
          <p:nvPr/>
        </p:nvSpPr>
        <p:spPr>
          <a:xfrm>
            <a:off x="12069385" y="942769"/>
            <a:ext cx="1162050" cy="5506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95D3FFC-0EA6-8007-BF76-B6C136F5C163}"/>
              </a:ext>
            </a:extLst>
          </p:cNvPr>
          <p:cNvSpPr/>
          <p:nvPr/>
        </p:nvSpPr>
        <p:spPr>
          <a:xfrm>
            <a:off x="13389555" y="994481"/>
            <a:ext cx="1181100" cy="4610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6437AAE-DFE4-1BB7-8843-75807F49E7DD}"/>
              </a:ext>
            </a:extLst>
          </p:cNvPr>
          <p:cNvSpPr/>
          <p:nvPr/>
        </p:nvSpPr>
        <p:spPr>
          <a:xfrm>
            <a:off x="10966859" y="8818836"/>
            <a:ext cx="8312747" cy="3481085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8F9D0F3-94A5-2AA2-F444-700D150189CA}"/>
              </a:ext>
            </a:extLst>
          </p:cNvPr>
          <p:cNvSpPr/>
          <p:nvPr/>
        </p:nvSpPr>
        <p:spPr>
          <a:xfrm>
            <a:off x="12030437" y="10405660"/>
            <a:ext cx="3965154" cy="3316214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D9B2780-8054-4D54-F6BC-52527A516BAD}"/>
              </a:ext>
            </a:extLst>
          </p:cNvPr>
          <p:cNvSpPr/>
          <p:nvPr/>
        </p:nvSpPr>
        <p:spPr>
          <a:xfrm>
            <a:off x="12603305" y="9973485"/>
            <a:ext cx="3867136" cy="3264222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6C215CBC-B7E6-E304-C922-9C232395A24D}"/>
              </a:ext>
            </a:extLst>
          </p:cNvPr>
          <p:cNvSpPr/>
          <p:nvPr/>
        </p:nvSpPr>
        <p:spPr>
          <a:xfrm rot="21540000">
            <a:off x="19799463" y="9247577"/>
            <a:ext cx="334838" cy="324092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32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2960D85-5609-151B-921C-F5B982B56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267740" y="7963211"/>
            <a:ext cx="8062019" cy="72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8FF85D9-851A-82EF-78F4-2C44F4ECA0F2}"/>
              </a:ext>
            </a:extLst>
          </p:cNvPr>
          <p:cNvSpPr/>
          <p:nvPr/>
        </p:nvSpPr>
        <p:spPr>
          <a:xfrm>
            <a:off x="8885317" y="5882640"/>
            <a:ext cx="1470660" cy="60198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0A76140E-F9F1-4F72-7A9E-B426BA61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9620647" y="8911695"/>
            <a:ext cx="682587" cy="52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0C18F2B-9C1C-2F7D-D0D5-4F97D041332A}"/>
              </a:ext>
            </a:extLst>
          </p:cNvPr>
          <p:cNvSpPr/>
          <p:nvPr/>
        </p:nvSpPr>
        <p:spPr>
          <a:xfrm>
            <a:off x="11025908" y="5265982"/>
            <a:ext cx="8312747" cy="604669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0BCA8D-F4AD-2CFE-DB05-21807F1CCB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11031390" y="5750149"/>
            <a:ext cx="8307266" cy="96249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3C89412-9190-3A12-F605-619D836B23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80677" y="5899052"/>
            <a:ext cx="1477027" cy="64119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7856C4FE-F2A3-BAB0-FD40-C2A505C37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11463378" y="5895160"/>
            <a:ext cx="1477027" cy="64119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18ADAD7-79B4-A545-72C7-BFC32F52D03B}"/>
              </a:ext>
            </a:extLst>
          </p:cNvPr>
          <p:cNvSpPr/>
          <p:nvPr/>
        </p:nvSpPr>
        <p:spPr>
          <a:xfrm>
            <a:off x="13231435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37EF623-94BA-0057-CD92-7E4F46FD0FFD}"/>
              </a:ext>
            </a:extLst>
          </p:cNvPr>
          <p:cNvSpPr/>
          <p:nvPr/>
        </p:nvSpPr>
        <p:spPr>
          <a:xfrm>
            <a:off x="13234618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6D7C873-4BF1-FDA5-BB42-DAAECB13070E}"/>
              </a:ext>
            </a:extLst>
          </p:cNvPr>
          <p:cNvSpPr/>
          <p:nvPr/>
        </p:nvSpPr>
        <p:spPr>
          <a:xfrm>
            <a:off x="15314773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AB6C1A5A-DD11-272D-4475-BBE95AC7E445}"/>
              </a:ext>
            </a:extLst>
          </p:cNvPr>
          <p:cNvSpPr/>
          <p:nvPr/>
        </p:nvSpPr>
        <p:spPr>
          <a:xfrm>
            <a:off x="15317956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E3BBE58-BFCD-499E-DEBE-D50AD361AC94}"/>
              </a:ext>
            </a:extLst>
          </p:cNvPr>
          <p:cNvSpPr/>
          <p:nvPr/>
        </p:nvSpPr>
        <p:spPr>
          <a:xfrm>
            <a:off x="15350290" y="5172710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CD620CA-C0A1-5D7A-74B7-2254805DCC9F}"/>
              </a:ext>
            </a:extLst>
          </p:cNvPr>
          <p:cNvSpPr/>
          <p:nvPr/>
        </p:nvSpPr>
        <p:spPr>
          <a:xfrm>
            <a:off x="13257478" y="5171757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641E8AD-C9A2-90D1-DE25-9EC9105F5224}"/>
              </a:ext>
            </a:extLst>
          </p:cNvPr>
          <p:cNvSpPr/>
          <p:nvPr/>
        </p:nvSpPr>
        <p:spPr>
          <a:xfrm>
            <a:off x="11025907" y="5171757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FBE4BDC-E727-5677-7316-2F43665F3D77}"/>
              </a:ext>
            </a:extLst>
          </p:cNvPr>
          <p:cNvSpPr/>
          <p:nvPr/>
        </p:nvSpPr>
        <p:spPr>
          <a:xfrm>
            <a:off x="15390931" y="5105400"/>
            <a:ext cx="3947724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A097073-BEEE-B15B-1C76-E6216EE3F04B}"/>
              </a:ext>
            </a:extLst>
          </p:cNvPr>
          <p:cNvSpPr/>
          <p:nvPr/>
        </p:nvSpPr>
        <p:spPr>
          <a:xfrm>
            <a:off x="13330139" y="5105400"/>
            <a:ext cx="1944955" cy="62773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328361D-D6AE-4C75-12F6-5C185B6CA751}"/>
              </a:ext>
            </a:extLst>
          </p:cNvPr>
          <p:cNvSpPr/>
          <p:nvPr/>
        </p:nvSpPr>
        <p:spPr>
          <a:xfrm>
            <a:off x="11028850" y="5107517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A1FDA91-2F6A-DE2F-9730-D93667E437DE}"/>
              </a:ext>
            </a:extLst>
          </p:cNvPr>
          <p:cNvCxnSpPr/>
          <p:nvPr/>
        </p:nvCxnSpPr>
        <p:spPr>
          <a:xfrm flipV="1">
            <a:off x="15333013" y="5168173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43CB5658-AEA8-6FB0-FA7B-AAB941606CAE}"/>
              </a:ext>
            </a:extLst>
          </p:cNvPr>
          <p:cNvSpPr/>
          <p:nvPr/>
        </p:nvSpPr>
        <p:spPr>
          <a:xfrm>
            <a:off x="11024956" y="1842058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FC35731-7AFA-4815-F1D1-DCC6378B30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20211374" y="861539"/>
            <a:ext cx="2833008" cy="759878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3FE9D1-1D50-259B-CB38-97A5E141265B}"/>
              </a:ext>
            </a:extLst>
          </p:cNvPr>
          <p:cNvSpPr/>
          <p:nvPr/>
        </p:nvSpPr>
        <p:spPr>
          <a:xfrm>
            <a:off x="13128658" y="1878120"/>
            <a:ext cx="201480" cy="32900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89A6FE-5855-B062-1054-73D61F6167F5}"/>
              </a:ext>
            </a:extLst>
          </p:cNvPr>
          <p:cNvSpPr/>
          <p:nvPr/>
        </p:nvSpPr>
        <p:spPr>
          <a:xfrm>
            <a:off x="15237532" y="1888923"/>
            <a:ext cx="192413" cy="3283787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4ABB00D-81A0-928C-A8D2-A37071FA8252}"/>
              </a:ext>
            </a:extLst>
          </p:cNvPr>
          <p:cNvSpPr/>
          <p:nvPr/>
        </p:nvSpPr>
        <p:spPr>
          <a:xfrm>
            <a:off x="13165148" y="1893468"/>
            <a:ext cx="142445" cy="334927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428C16E-9CB5-9151-F0A2-C03A7C120282}"/>
              </a:ext>
            </a:extLst>
          </p:cNvPr>
          <p:cNvSpPr/>
          <p:nvPr/>
        </p:nvSpPr>
        <p:spPr>
          <a:xfrm>
            <a:off x="15263297" y="1883222"/>
            <a:ext cx="142445" cy="3317307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A28F35-C11F-C713-39AA-97A56B0ABB93}"/>
              </a:ext>
            </a:extLst>
          </p:cNvPr>
          <p:cNvSpPr/>
          <p:nvPr/>
        </p:nvSpPr>
        <p:spPr>
          <a:xfrm>
            <a:off x="11865737" y="5521925"/>
            <a:ext cx="1342927" cy="163908"/>
          </a:xfrm>
          <a:custGeom>
            <a:avLst/>
            <a:gdLst>
              <a:gd name="connsiteX0" fmla="*/ 0 w 2672861"/>
              <a:gd name="connsiteY0" fmla="*/ 0 h 325275"/>
              <a:gd name="connsiteX1" fmla="*/ 2672861 w 2672861"/>
              <a:gd name="connsiteY1" fmla="*/ 0 h 325275"/>
              <a:gd name="connsiteX2" fmla="*/ 2672861 w 2672861"/>
              <a:gd name="connsiteY2" fmla="*/ 325275 h 325275"/>
              <a:gd name="connsiteX3" fmla="*/ 0 w 2672861"/>
              <a:gd name="connsiteY3" fmla="*/ 325275 h 325275"/>
              <a:gd name="connsiteX4" fmla="*/ 0 w 2672861"/>
              <a:gd name="connsiteY4" fmla="*/ 0 h 325275"/>
              <a:gd name="connsiteX0" fmla="*/ 66040 w 2738901"/>
              <a:gd name="connsiteY0" fmla="*/ 0 h 327815"/>
              <a:gd name="connsiteX1" fmla="*/ 2738901 w 2738901"/>
              <a:gd name="connsiteY1" fmla="*/ 0 h 327815"/>
              <a:gd name="connsiteX2" fmla="*/ 2738901 w 2738901"/>
              <a:gd name="connsiteY2" fmla="*/ 325275 h 327815"/>
              <a:gd name="connsiteX3" fmla="*/ 0 w 2738901"/>
              <a:gd name="connsiteY3" fmla="*/ 327815 h 327815"/>
              <a:gd name="connsiteX4" fmla="*/ 66040 w 2738901"/>
              <a:gd name="connsiteY4" fmla="*/ 0 h 32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8901" h="327815">
                <a:moveTo>
                  <a:pt x="66040" y="0"/>
                </a:moveTo>
                <a:lnTo>
                  <a:pt x="2738901" y="0"/>
                </a:lnTo>
                <a:lnTo>
                  <a:pt x="2738901" y="325275"/>
                </a:lnTo>
                <a:lnTo>
                  <a:pt x="0" y="327815"/>
                </a:lnTo>
                <a:lnTo>
                  <a:pt x="66040" y="0"/>
                </a:lnTo>
                <a:close/>
              </a:path>
            </a:pathLst>
          </a:custGeom>
          <a:gradFill>
            <a:gsLst>
              <a:gs pos="4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20000"/>
                </a:schemeClr>
              </a:gs>
            </a:gsLst>
            <a:lin ang="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30508A-BFCD-31AC-B76E-F2E3B5BCA436}"/>
              </a:ext>
            </a:extLst>
          </p:cNvPr>
          <p:cNvSpPr/>
          <p:nvPr/>
        </p:nvSpPr>
        <p:spPr>
          <a:xfrm>
            <a:off x="11872233" y="5510256"/>
            <a:ext cx="1336431" cy="140677"/>
          </a:xfrm>
          <a:prstGeom prst="rect">
            <a:avLst/>
          </a:prstGeom>
          <a:solidFill>
            <a:srgbClr val="B4B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3" name="正方形/長方形 4">
            <a:extLst>
              <a:ext uri="{FF2B5EF4-FFF2-40B4-BE49-F238E27FC236}">
                <a16:creationId xmlns:a16="http://schemas.microsoft.com/office/drawing/2014/main" id="{2A259E5D-F80D-158E-322E-B02A22EAD538}"/>
              </a:ext>
            </a:extLst>
          </p:cNvPr>
          <p:cNvSpPr/>
          <p:nvPr/>
        </p:nvSpPr>
        <p:spPr>
          <a:xfrm>
            <a:off x="17315380" y="5522212"/>
            <a:ext cx="1342927" cy="163908"/>
          </a:xfrm>
          <a:custGeom>
            <a:avLst/>
            <a:gdLst>
              <a:gd name="connsiteX0" fmla="*/ 0 w 2672861"/>
              <a:gd name="connsiteY0" fmla="*/ 0 h 325275"/>
              <a:gd name="connsiteX1" fmla="*/ 2672861 w 2672861"/>
              <a:gd name="connsiteY1" fmla="*/ 0 h 325275"/>
              <a:gd name="connsiteX2" fmla="*/ 2672861 w 2672861"/>
              <a:gd name="connsiteY2" fmla="*/ 325275 h 325275"/>
              <a:gd name="connsiteX3" fmla="*/ 0 w 2672861"/>
              <a:gd name="connsiteY3" fmla="*/ 325275 h 325275"/>
              <a:gd name="connsiteX4" fmla="*/ 0 w 2672861"/>
              <a:gd name="connsiteY4" fmla="*/ 0 h 325275"/>
              <a:gd name="connsiteX0" fmla="*/ 66040 w 2738901"/>
              <a:gd name="connsiteY0" fmla="*/ 0 h 327815"/>
              <a:gd name="connsiteX1" fmla="*/ 2738901 w 2738901"/>
              <a:gd name="connsiteY1" fmla="*/ 0 h 327815"/>
              <a:gd name="connsiteX2" fmla="*/ 2738901 w 2738901"/>
              <a:gd name="connsiteY2" fmla="*/ 325275 h 327815"/>
              <a:gd name="connsiteX3" fmla="*/ 0 w 2738901"/>
              <a:gd name="connsiteY3" fmla="*/ 327815 h 327815"/>
              <a:gd name="connsiteX4" fmla="*/ 66040 w 2738901"/>
              <a:gd name="connsiteY4" fmla="*/ 0 h 32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8901" h="327815">
                <a:moveTo>
                  <a:pt x="66040" y="0"/>
                </a:moveTo>
                <a:lnTo>
                  <a:pt x="2738901" y="0"/>
                </a:lnTo>
                <a:lnTo>
                  <a:pt x="2738901" y="325275"/>
                </a:lnTo>
                <a:lnTo>
                  <a:pt x="0" y="327815"/>
                </a:lnTo>
                <a:lnTo>
                  <a:pt x="66040" y="0"/>
                </a:lnTo>
                <a:close/>
              </a:path>
            </a:pathLst>
          </a:custGeom>
          <a:gradFill>
            <a:gsLst>
              <a:gs pos="4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20000"/>
                </a:schemeClr>
              </a:gs>
            </a:gsLst>
            <a:lin ang="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A0E51C-38DF-E722-3D95-47CEBE7F9B3C}"/>
              </a:ext>
            </a:extLst>
          </p:cNvPr>
          <p:cNvSpPr/>
          <p:nvPr/>
        </p:nvSpPr>
        <p:spPr>
          <a:xfrm>
            <a:off x="17321876" y="5510255"/>
            <a:ext cx="1336431" cy="140677"/>
          </a:xfrm>
          <a:prstGeom prst="rect">
            <a:avLst/>
          </a:prstGeom>
          <a:solidFill>
            <a:srgbClr val="B4B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239302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ACFF3B8-017D-C6D6-7030-C9F03D004269}"/>
              </a:ext>
            </a:extLst>
          </p:cNvPr>
          <p:cNvSpPr/>
          <p:nvPr/>
        </p:nvSpPr>
        <p:spPr>
          <a:xfrm>
            <a:off x="922280" y="6458499"/>
            <a:ext cx="874918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A99653C-5CA4-EC67-5D34-04A872080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76668" y="8141778"/>
            <a:ext cx="6894792" cy="282653"/>
          </a:xfrm>
          <a:prstGeom prst="rect">
            <a:avLst/>
          </a:prstGeom>
        </p:spPr>
      </p:pic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C1787F71-F189-8959-EAA4-EC0BF8F40E88}"/>
              </a:ext>
            </a:extLst>
          </p:cNvPr>
          <p:cNvSpPr/>
          <p:nvPr/>
        </p:nvSpPr>
        <p:spPr>
          <a:xfrm>
            <a:off x="8074662" y="704152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4EC1003A-5FA4-90A2-6E08-F3FF845E09B1}"/>
              </a:ext>
            </a:extLst>
          </p:cNvPr>
          <p:cNvSpPr/>
          <p:nvPr/>
        </p:nvSpPr>
        <p:spPr>
          <a:xfrm>
            <a:off x="5143726" y="705168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32FC26C9-B934-D9C9-ED32-3D6F87C83C73}"/>
              </a:ext>
            </a:extLst>
          </p:cNvPr>
          <p:cNvSpPr/>
          <p:nvPr/>
        </p:nvSpPr>
        <p:spPr>
          <a:xfrm>
            <a:off x="2163123" y="705168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6BD623-6ED5-D1C1-BBC1-7202C836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907" y="6975366"/>
            <a:ext cx="662763" cy="1901790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DED9F78F-1601-55CB-8465-B03FA730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4220" y="6975366"/>
            <a:ext cx="662763" cy="1901790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1EAEAB67-6F10-CE30-C22E-A2DDD6F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0828" y="6975366"/>
            <a:ext cx="662763" cy="19017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F4B315E-F364-0B07-0F4D-70EDF2D49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4931" y="3982134"/>
            <a:ext cx="5125433" cy="25627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123117-B82E-F19E-A56A-DF85D81D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4931" y="956197"/>
            <a:ext cx="5125433" cy="2562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B5B5E-D925-12B4-1FA2-71E19525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2" r="96836" b="35297"/>
          <a:stretch/>
        </p:blipFill>
        <p:spPr>
          <a:xfrm>
            <a:off x="1468940" y="1707777"/>
            <a:ext cx="293710" cy="1658163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C9C7F75-4A2D-111F-E7F7-807E81CBC561}"/>
              </a:ext>
            </a:extLst>
          </p:cNvPr>
          <p:cNvSpPr/>
          <p:nvPr/>
        </p:nvSpPr>
        <p:spPr>
          <a:xfrm>
            <a:off x="278267" y="4695335"/>
            <a:ext cx="216458" cy="19172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D54DCE0-4EC1-0A6B-1467-1EE4AF2DA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246" y="5708053"/>
            <a:ext cx="5125433" cy="5125433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6C3F6D-49E3-A411-DCC0-1E612303CC6F}"/>
              </a:ext>
            </a:extLst>
          </p:cNvPr>
          <p:cNvSpPr/>
          <p:nvPr/>
        </p:nvSpPr>
        <p:spPr>
          <a:xfrm>
            <a:off x="11591605" y="6371114"/>
            <a:ext cx="824204" cy="231852"/>
          </a:xfrm>
          <a:prstGeom prst="rect">
            <a:avLst/>
          </a:prstGeom>
          <a:solidFill>
            <a:srgbClr val="4B50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D51D46-A2D5-4574-F5CE-8C7A91ED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22" t="11920" r="88821" b="76804"/>
          <a:stretch/>
        </p:blipFill>
        <p:spPr>
          <a:xfrm>
            <a:off x="1634194" y="6155310"/>
            <a:ext cx="293710" cy="2889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9F5F546-4996-2989-3880-4C8F3F4C9D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922279" y="8847217"/>
            <a:ext cx="163422" cy="172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A628A9-EA8F-DE6C-1764-3D5346C46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80" y="3810234"/>
            <a:ext cx="8749181" cy="256271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1BB041B-DD50-BCC4-3061-E69BCB079E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6"/>
          <a:stretch/>
        </p:blipFill>
        <p:spPr>
          <a:xfrm>
            <a:off x="10396728" y="2044599"/>
            <a:ext cx="7606005" cy="25627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D48C9DB-D082-CEAA-1964-51C34CEACF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5225" r="87121" b="17129"/>
          <a:stretch/>
        </p:blipFill>
        <p:spPr>
          <a:xfrm>
            <a:off x="-814724" y="11980550"/>
            <a:ext cx="5783729" cy="232135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A669D53-4B45-2FC4-6E80-D45D320473B0}"/>
              </a:ext>
            </a:extLst>
          </p:cNvPr>
          <p:cNvSpPr/>
          <p:nvPr/>
        </p:nvSpPr>
        <p:spPr>
          <a:xfrm>
            <a:off x="2882192" y="9692043"/>
            <a:ext cx="1808977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868429A-3C87-F212-1B71-E4A743B8802F}"/>
              </a:ext>
            </a:extLst>
          </p:cNvPr>
          <p:cNvSpPr/>
          <p:nvPr/>
        </p:nvSpPr>
        <p:spPr>
          <a:xfrm>
            <a:off x="2882192" y="9721443"/>
            <a:ext cx="1808977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0876F07-C49B-A5FA-E9A5-8D6B453BF479}"/>
              </a:ext>
            </a:extLst>
          </p:cNvPr>
          <p:cNvSpPr/>
          <p:nvPr/>
        </p:nvSpPr>
        <p:spPr>
          <a:xfrm>
            <a:off x="2882192" y="9740666"/>
            <a:ext cx="1808977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2C83E9B-1790-C8FA-67CF-5A54882B9C39}"/>
              </a:ext>
            </a:extLst>
          </p:cNvPr>
          <p:cNvSpPr/>
          <p:nvPr/>
        </p:nvSpPr>
        <p:spPr>
          <a:xfrm>
            <a:off x="1223777" y="9982619"/>
            <a:ext cx="457275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CE2E6B4-04C7-9435-F830-1B55FFE7ABFE}"/>
              </a:ext>
            </a:extLst>
          </p:cNvPr>
          <p:cNvSpPr/>
          <p:nvPr/>
        </p:nvSpPr>
        <p:spPr>
          <a:xfrm>
            <a:off x="1223777" y="10012018"/>
            <a:ext cx="457275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CE5F9C41-C31E-F105-CF9A-53084A8E624B}"/>
              </a:ext>
            </a:extLst>
          </p:cNvPr>
          <p:cNvSpPr/>
          <p:nvPr/>
        </p:nvSpPr>
        <p:spPr>
          <a:xfrm rot="5400000">
            <a:off x="1722199" y="10003620"/>
            <a:ext cx="80901" cy="5524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643B83F3-98BA-ABD3-26AA-0EE78B7798B3}"/>
              </a:ext>
            </a:extLst>
          </p:cNvPr>
          <p:cNvSpPr/>
          <p:nvPr/>
        </p:nvSpPr>
        <p:spPr>
          <a:xfrm rot="16200000" flipV="1">
            <a:off x="1633511" y="10116434"/>
            <a:ext cx="204301" cy="1092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EF1BC2-63AD-C569-2A9F-F2EDE0885265}"/>
              </a:ext>
            </a:extLst>
          </p:cNvPr>
          <p:cNvSpPr/>
          <p:nvPr/>
        </p:nvSpPr>
        <p:spPr>
          <a:xfrm>
            <a:off x="1680866" y="9982618"/>
            <a:ext cx="54160" cy="10332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596CE-DA2A-87F7-CE7B-8CA2E2122BFC}"/>
              </a:ext>
            </a:extLst>
          </p:cNvPr>
          <p:cNvSpPr/>
          <p:nvPr/>
        </p:nvSpPr>
        <p:spPr>
          <a:xfrm>
            <a:off x="1662956" y="10012019"/>
            <a:ext cx="60955" cy="8907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79C75449-0B1D-4828-A2D1-221DD0C1254D}"/>
              </a:ext>
            </a:extLst>
          </p:cNvPr>
          <p:cNvSpPr/>
          <p:nvPr/>
        </p:nvSpPr>
        <p:spPr>
          <a:xfrm rot="5400000">
            <a:off x="1718334" y="10017599"/>
            <a:ext cx="56874" cy="45718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04DD93EF-90BC-6182-A205-06F364C479DA}"/>
              </a:ext>
            </a:extLst>
          </p:cNvPr>
          <p:cNvSpPr/>
          <p:nvPr/>
        </p:nvSpPr>
        <p:spPr>
          <a:xfrm rot="10800000">
            <a:off x="1680865" y="10067103"/>
            <a:ext cx="88764" cy="176692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C17F368-AC75-D98D-14FC-DCC7DC34393D}"/>
              </a:ext>
            </a:extLst>
          </p:cNvPr>
          <p:cNvSpPr/>
          <p:nvPr/>
        </p:nvSpPr>
        <p:spPr>
          <a:xfrm>
            <a:off x="1223588" y="10031241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8231E0AB-CB03-F4CE-B2CD-93761B4F5CA5}"/>
              </a:ext>
            </a:extLst>
          </p:cNvPr>
          <p:cNvSpPr/>
          <p:nvPr/>
        </p:nvSpPr>
        <p:spPr>
          <a:xfrm rot="5400000">
            <a:off x="2978398" y="10119731"/>
            <a:ext cx="45718" cy="45721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165ECC8C-519A-F61A-F66D-1C2B95E27FCF}"/>
              </a:ext>
            </a:extLst>
          </p:cNvPr>
          <p:cNvSpPr/>
          <p:nvPr/>
        </p:nvSpPr>
        <p:spPr>
          <a:xfrm rot="5400000" flipH="1">
            <a:off x="1645459" y="10102700"/>
            <a:ext cx="149028" cy="78217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A38D44C-3CA2-8F5D-18CF-AFCB212BD48D}"/>
              </a:ext>
            </a:extLst>
          </p:cNvPr>
          <p:cNvSpPr/>
          <p:nvPr/>
        </p:nvSpPr>
        <p:spPr>
          <a:xfrm>
            <a:off x="2031057" y="10074378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986FD705-F220-D759-E414-41963795F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626" y="10187626"/>
            <a:ext cx="2258505" cy="1244770"/>
          </a:xfrm>
          <a:prstGeom prst="rect">
            <a:avLst/>
          </a:prstGeom>
        </p:spPr>
      </p:pic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9C3506B8-68DB-AAB5-8B35-40856F9ABA6D}"/>
              </a:ext>
            </a:extLst>
          </p:cNvPr>
          <p:cNvSpPr/>
          <p:nvPr/>
        </p:nvSpPr>
        <p:spPr>
          <a:xfrm rot="5400000" flipH="1">
            <a:off x="6894645" y="10440324"/>
            <a:ext cx="609985" cy="36574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C05BFE5-DC01-323D-3DD7-EB138E97B078}"/>
              </a:ext>
            </a:extLst>
          </p:cNvPr>
          <p:cNvSpPr/>
          <p:nvPr/>
        </p:nvSpPr>
        <p:spPr>
          <a:xfrm>
            <a:off x="7836620" y="9945907"/>
            <a:ext cx="1834841" cy="87436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A6923FA0-7041-202C-2F60-3CA96B1D6F64}"/>
              </a:ext>
            </a:extLst>
          </p:cNvPr>
          <p:cNvSpPr/>
          <p:nvPr/>
        </p:nvSpPr>
        <p:spPr>
          <a:xfrm rot="5400000">
            <a:off x="7191557" y="10134332"/>
            <a:ext cx="219532" cy="14821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F09C845-35C6-33E1-111A-6F26AD60942E}"/>
              </a:ext>
            </a:extLst>
          </p:cNvPr>
          <p:cNvSpPr/>
          <p:nvPr/>
        </p:nvSpPr>
        <p:spPr>
          <a:xfrm>
            <a:off x="6875624" y="10098674"/>
            <a:ext cx="351590" cy="30540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A3F15D9-C23F-68AC-A797-359361410AEA}"/>
              </a:ext>
            </a:extLst>
          </p:cNvPr>
          <p:cNvSpPr/>
          <p:nvPr/>
        </p:nvSpPr>
        <p:spPr>
          <a:xfrm>
            <a:off x="5848402" y="10788043"/>
            <a:ext cx="289551" cy="182368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144CF129-E5FF-8B9B-3A23-2A73120C7C37}"/>
              </a:ext>
            </a:extLst>
          </p:cNvPr>
          <p:cNvSpPr/>
          <p:nvPr/>
        </p:nvSpPr>
        <p:spPr>
          <a:xfrm rot="5400000">
            <a:off x="6229949" y="10940192"/>
            <a:ext cx="591653" cy="287358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E899ED4D-48A8-3B2E-E8F5-877B07656F0D}"/>
              </a:ext>
            </a:extLst>
          </p:cNvPr>
          <p:cNvSpPr/>
          <p:nvPr/>
        </p:nvSpPr>
        <p:spPr>
          <a:xfrm rot="5400000" flipH="1">
            <a:off x="5786861" y="11729137"/>
            <a:ext cx="1233683" cy="53150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1BD8D5-D0FC-1601-6036-CFB2FE568839}"/>
              </a:ext>
            </a:extLst>
          </p:cNvPr>
          <p:cNvSpPr/>
          <p:nvPr/>
        </p:nvSpPr>
        <p:spPr>
          <a:xfrm>
            <a:off x="6084967" y="10789126"/>
            <a:ext cx="297808" cy="6045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C1D38A-7A0A-31C3-ADAE-4925B6B34DD5}"/>
              </a:ext>
            </a:extLst>
          </p:cNvPr>
          <p:cNvSpPr/>
          <p:nvPr/>
        </p:nvSpPr>
        <p:spPr>
          <a:xfrm>
            <a:off x="5851648" y="10952146"/>
            <a:ext cx="193017" cy="1504902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AFC8597E-3091-3C88-8176-F6DB73C736C2}"/>
              </a:ext>
            </a:extLst>
          </p:cNvPr>
          <p:cNvSpPr/>
          <p:nvPr/>
        </p:nvSpPr>
        <p:spPr>
          <a:xfrm rot="5400000" flipH="1">
            <a:off x="5743363" y="11680644"/>
            <a:ext cx="1077351" cy="4754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AF693E98-AC4A-C08D-B49B-1DB932CE7EF3}"/>
              </a:ext>
            </a:extLst>
          </p:cNvPr>
          <p:cNvSpPr/>
          <p:nvPr/>
        </p:nvSpPr>
        <p:spPr>
          <a:xfrm rot="5400000">
            <a:off x="6187008" y="11053919"/>
            <a:ext cx="434530" cy="230986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1B916BF-F7ED-C6F9-1CAC-3653FC8E5BD6}"/>
              </a:ext>
            </a:extLst>
          </p:cNvPr>
          <p:cNvSpPr/>
          <p:nvPr/>
        </p:nvSpPr>
        <p:spPr>
          <a:xfrm>
            <a:off x="6002148" y="10952145"/>
            <a:ext cx="287359" cy="46996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2CFC5C92-9E7A-AB9E-32AA-A39D261DEDBE}"/>
              </a:ext>
            </a:extLst>
          </p:cNvPr>
          <p:cNvSpPr/>
          <p:nvPr/>
        </p:nvSpPr>
        <p:spPr>
          <a:xfrm rot="5400000">
            <a:off x="6146406" y="11117237"/>
            <a:ext cx="367111" cy="173933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F4710DF0-3F57-9A04-9787-A1D70D3EB453}"/>
              </a:ext>
            </a:extLst>
          </p:cNvPr>
          <p:cNvSpPr/>
          <p:nvPr/>
        </p:nvSpPr>
        <p:spPr>
          <a:xfrm rot="5400000" flipH="1">
            <a:off x="5764894" y="11650054"/>
            <a:ext cx="915413" cy="38865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EF1DD-127C-37F1-C031-05E10E438CCC}"/>
              </a:ext>
            </a:extLst>
          </p:cNvPr>
          <p:cNvSpPr/>
          <p:nvPr/>
        </p:nvSpPr>
        <p:spPr>
          <a:xfrm>
            <a:off x="6000892" y="11027143"/>
            <a:ext cx="243428" cy="535533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A584A099-0AAB-07A6-45C1-6B3E14B10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8907508" y="11960124"/>
            <a:ext cx="248576" cy="282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20919A4-E457-D4CA-545A-56FD559C2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"/>
                    </a14:imgEffect>
                  </a14:imgLayer>
                </a14:imgProps>
              </a:ext>
            </a:extLst>
          </a:blip>
          <a:srcRect l="23492" t="64867" r="54109" b="23794"/>
          <a:stretch/>
        </p:blipFill>
        <p:spPr>
          <a:xfrm>
            <a:off x="6862004" y="9233469"/>
            <a:ext cx="1461334" cy="510439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D09C480-FEB3-7574-B477-9B01D4D7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7676273" y="11206055"/>
            <a:ext cx="413520" cy="1836342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C46134B-252D-DBCC-D168-9B0EADC798CD}"/>
              </a:ext>
            </a:extLst>
          </p:cNvPr>
          <p:cNvSpPr/>
          <p:nvPr/>
        </p:nvSpPr>
        <p:spPr>
          <a:xfrm>
            <a:off x="5844963" y="11027143"/>
            <a:ext cx="185349" cy="127494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4937001E-0DCE-1720-C4CB-9D5CC933B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6527229" y="12101450"/>
            <a:ext cx="715801" cy="1400819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F90FE6B8-C214-3B6F-AA12-F4D7A6FBFCB5}"/>
              </a:ext>
            </a:extLst>
          </p:cNvPr>
          <p:cNvSpPr/>
          <p:nvPr/>
        </p:nvSpPr>
        <p:spPr>
          <a:xfrm>
            <a:off x="8553388" y="12680232"/>
            <a:ext cx="1056730" cy="966045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53C448A-591C-9E71-877A-8A4C4E4DE172}"/>
              </a:ext>
            </a:extLst>
          </p:cNvPr>
          <p:cNvSpPr/>
          <p:nvPr/>
        </p:nvSpPr>
        <p:spPr>
          <a:xfrm>
            <a:off x="3874411" y="11989973"/>
            <a:ext cx="1097106" cy="14383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5B700F99-F1D8-48C9-D06C-DD7C508E6429}"/>
              </a:ext>
            </a:extLst>
          </p:cNvPr>
          <p:cNvSpPr/>
          <p:nvPr/>
        </p:nvSpPr>
        <p:spPr>
          <a:xfrm rot="5400000" flipV="1">
            <a:off x="3241985" y="12179381"/>
            <a:ext cx="821834" cy="4430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C686788B-F203-3BC8-7C7C-90CF42F02CCE}"/>
              </a:ext>
            </a:extLst>
          </p:cNvPr>
          <p:cNvSpPr/>
          <p:nvPr/>
        </p:nvSpPr>
        <p:spPr>
          <a:xfrm rot="5400000" flipH="1" flipV="1">
            <a:off x="3244854" y="12994500"/>
            <a:ext cx="618949" cy="25355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D287B107-6C26-7394-0C67-C43B652486AB}"/>
              </a:ext>
            </a:extLst>
          </p:cNvPr>
          <p:cNvSpPr/>
          <p:nvPr/>
        </p:nvSpPr>
        <p:spPr>
          <a:xfrm>
            <a:off x="3678204" y="12740464"/>
            <a:ext cx="253559" cy="6902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BA2785BC-7F21-0431-A42B-3D7AC2109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6137886" y="12012111"/>
            <a:ext cx="737738" cy="1469656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2858A41-8C99-7697-621F-0B428E7B7913}"/>
              </a:ext>
            </a:extLst>
          </p:cNvPr>
          <p:cNvSpPr/>
          <p:nvPr/>
        </p:nvSpPr>
        <p:spPr>
          <a:xfrm>
            <a:off x="3933103" y="12101450"/>
            <a:ext cx="1030577" cy="122479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5A6B66DD-0DD4-833D-D7DB-05E9500700CA}"/>
              </a:ext>
            </a:extLst>
          </p:cNvPr>
          <p:cNvSpPr/>
          <p:nvPr/>
        </p:nvSpPr>
        <p:spPr>
          <a:xfrm rot="16200000">
            <a:off x="3401371" y="12982107"/>
            <a:ext cx="501113" cy="1871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22BA506-136A-B537-4807-061A96EA7A83}"/>
              </a:ext>
            </a:extLst>
          </p:cNvPr>
          <p:cNvSpPr/>
          <p:nvPr/>
        </p:nvSpPr>
        <p:spPr>
          <a:xfrm>
            <a:off x="3744939" y="12740464"/>
            <a:ext cx="322775" cy="583525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4" name="二等辺三角形 53">
            <a:extLst>
              <a:ext uri="{FF2B5EF4-FFF2-40B4-BE49-F238E27FC236}">
                <a16:creationId xmlns:a16="http://schemas.microsoft.com/office/drawing/2014/main" id="{23AA40A2-A1B7-C3AA-373A-DD504A0FC078}"/>
              </a:ext>
            </a:extLst>
          </p:cNvPr>
          <p:cNvSpPr/>
          <p:nvPr/>
        </p:nvSpPr>
        <p:spPr>
          <a:xfrm rot="5400000" flipV="1">
            <a:off x="3381207" y="12274576"/>
            <a:ext cx="723678" cy="377433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3C7ADA6-08C8-BD1F-8B76-BA535347196B}"/>
              </a:ext>
            </a:extLst>
          </p:cNvPr>
          <p:cNvSpPr/>
          <p:nvPr/>
        </p:nvSpPr>
        <p:spPr>
          <a:xfrm>
            <a:off x="3984745" y="12196835"/>
            <a:ext cx="976658" cy="102370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13916ECA-63CF-82CA-BBCF-712501E16D0C}"/>
              </a:ext>
            </a:extLst>
          </p:cNvPr>
          <p:cNvSpPr/>
          <p:nvPr/>
        </p:nvSpPr>
        <p:spPr>
          <a:xfrm rot="5400000" flipH="1" flipV="1">
            <a:off x="3509066" y="12934566"/>
            <a:ext cx="418675" cy="153259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FABCE08-CC61-37BF-7DE5-ACB52E966D0A}"/>
              </a:ext>
            </a:extLst>
          </p:cNvPr>
          <p:cNvSpPr/>
          <p:nvPr/>
        </p:nvSpPr>
        <p:spPr>
          <a:xfrm>
            <a:off x="3794249" y="12775415"/>
            <a:ext cx="223054" cy="44419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61" name="二等辺三角形 60">
            <a:extLst>
              <a:ext uri="{FF2B5EF4-FFF2-40B4-BE49-F238E27FC236}">
                <a16:creationId xmlns:a16="http://schemas.microsoft.com/office/drawing/2014/main" id="{B3BE47F9-D51A-CDD0-E8E8-A83DFAF7D79A}"/>
              </a:ext>
            </a:extLst>
          </p:cNvPr>
          <p:cNvSpPr/>
          <p:nvPr/>
        </p:nvSpPr>
        <p:spPr>
          <a:xfrm rot="5400000" flipV="1">
            <a:off x="3507851" y="12330758"/>
            <a:ext cx="610818" cy="342974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844A20BA-AD34-BBA5-17D1-9CD1AA487A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7087" y="8144935"/>
            <a:ext cx="356820" cy="276338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37C6FF51-3CB2-3EE9-E3FC-07D492F52E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533" y="8197767"/>
            <a:ext cx="182553" cy="343924"/>
          </a:xfrm>
          <a:prstGeom prst="rect">
            <a:avLst/>
          </a:prstGeom>
        </p:spPr>
      </p:pic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35EB1AC3-1841-D0B7-C837-9C0647A68BFF}"/>
              </a:ext>
            </a:extLst>
          </p:cNvPr>
          <p:cNvSpPr/>
          <p:nvPr/>
        </p:nvSpPr>
        <p:spPr>
          <a:xfrm>
            <a:off x="3718404" y="666754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31DF4DB6-684C-B818-328F-001E3B9F62D9}"/>
              </a:ext>
            </a:extLst>
          </p:cNvPr>
          <p:cNvSpPr/>
          <p:nvPr/>
        </p:nvSpPr>
        <p:spPr>
          <a:xfrm>
            <a:off x="3062750" y="2929416"/>
            <a:ext cx="1385642" cy="354379"/>
          </a:xfrm>
          <a:prstGeom prst="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404E1767-8227-3986-DD76-A0EF716F9608}"/>
              </a:ext>
            </a:extLst>
          </p:cNvPr>
          <p:cNvSpPr/>
          <p:nvPr/>
        </p:nvSpPr>
        <p:spPr>
          <a:xfrm>
            <a:off x="3201885" y="700147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EA3D1AEA-9872-F394-183C-4351E0F8434A}"/>
              </a:ext>
            </a:extLst>
          </p:cNvPr>
          <p:cNvSpPr/>
          <p:nvPr/>
        </p:nvSpPr>
        <p:spPr>
          <a:xfrm>
            <a:off x="3219044" y="700597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51263733-5D25-A360-B0BC-0DD9279EF713}"/>
              </a:ext>
            </a:extLst>
          </p:cNvPr>
          <p:cNvSpPr/>
          <p:nvPr/>
        </p:nvSpPr>
        <p:spPr>
          <a:xfrm>
            <a:off x="6172197" y="701323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36DA2499-0F09-CC29-1B19-26D0247BF13B}"/>
              </a:ext>
            </a:extLst>
          </p:cNvPr>
          <p:cNvSpPr/>
          <p:nvPr/>
        </p:nvSpPr>
        <p:spPr>
          <a:xfrm>
            <a:off x="6185712" y="700597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9AC5AD79-DB1D-8524-41C2-8D396B7B6529}"/>
              </a:ext>
            </a:extLst>
          </p:cNvPr>
          <p:cNvSpPr/>
          <p:nvPr/>
        </p:nvSpPr>
        <p:spPr>
          <a:xfrm>
            <a:off x="8944225" y="699563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748F62F0-FC75-2460-5DBD-28521E67B5C7}"/>
              </a:ext>
            </a:extLst>
          </p:cNvPr>
          <p:cNvSpPr/>
          <p:nvPr/>
        </p:nvSpPr>
        <p:spPr>
          <a:xfrm>
            <a:off x="8967037" y="700797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BD2EB175-594B-A741-ED7F-AF060E62CC70}"/>
              </a:ext>
            </a:extLst>
          </p:cNvPr>
          <p:cNvSpPr/>
          <p:nvPr/>
        </p:nvSpPr>
        <p:spPr>
          <a:xfrm>
            <a:off x="6183194" y="798895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3A6EEC5E-7BF0-F7BD-716D-B4FD8E065CDE}"/>
              </a:ext>
            </a:extLst>
          </p:cNvPr>
          <p:cNvSpPr/>
          <p:nvPr/>
        </p:nvSpPr>
        <p:spPr>
          <a:xfrm>
            <a:off x="6172198" y="699878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43799C1C-5742-5F4E-16F6-7BA292A20409}"/>
              </a:ext>
            </a:extLst>
          </p:cNvPr>
          <p:cNvSpPr/>
          <p:nvPr/>
        </p:nvSpPr>
        <p:spPr>
          <a:xfrm>
            <a:off x="8953970" y="798476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84BA5A72-30E6-CA31-4ECD-BA0B31C7D984}"/>
              </a:ext>
            </a:extLst>
          </p:cNvPr>
          <p:cNvSpPr/>
          <p:nvPr/>
        </p:nvSpPr>
        <p:spPr>
          <a:xfrm>
            <a:off x="8952869" y="699878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B188C60-CE8A-B5BC-9E3F-8165C6C31237}"/>
              </a:ext>
            </a:extLst>
          </p:cNvPr>
          <p:cNvSpPr/>
          <p:nvPr/>
        </p:nvSpPr>
        <p:spPr>
          <a:xfrm>
            <a:off x="5415290" y="2117050"/>
            <a:ext cx="45718" cy="10111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FDA317C3-5A29-9C6C-C829-F1A136992BAB}"/>
              </a:ext>
            </a:extLst>
          </p:cNvPr>
          <p:cNvSpPr/>
          <p:nvPr/>
        </p:nvSpPr>
        <p:spPr>
          <a:xfrm>
            <a:off x="3639326" y="702121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CE40B28-3151-90F4-81EC-DADA0CC4AFCD}"/>
              </a:ext>
            </a:extLst>
          </p:cNvPr>
          <p:cNvSpPr/>
          <p:nvPr/>
        </p:nvSpPr>
        <p:spPr>
          <a:xfrm>
            <a:off x="4142726" y="702335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DBA1DCF8-F35A-3660-E52E-E29C8F532512}"/>
              </a:ext>
            </a:extLst>
          </p:cNvPr>
          <p:cNvSpPr/>
          <p:nvPr/>
        </p:nvSpPr>
        <p:spPr>
          <a:xfrm>
            <a:off x="3219044" y="798476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A65FEC23-3F75-19DB-2EC4-D5F5D73999C0}"/>
              </a:ext>
            </a:extLst>
          </p:cNvPr>
          <p:cNvSpPr/>
          <p:nvPr/>
        </p:nvSpPr>
        <p:spPr>
          <a:xfrm>
            <a:off x="3205529" y="699878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026D64D-8AA5-2F86-7AAB-5DE3178F7B6D}"/>
              </a:ext>
            </a:extLst>
          </p:cNvPr>
          <p:cNvSpPr/>
          <p:nvPr/>
        </p:nvSpPr>
        <p:spPr>
          <a:xfrm>
            <a:off x="6588736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1886698-9674-5D25-FAE2-D7214E8F686A}"/>
              </a:ext>
            </a:extLst>
          </p:cNvPr>
          <p:cNvSpPr/>
          <p:nvPr/>
        </p:nvSpPr>
        <p:spPr>
          <a:xfrm>
            <a:off x="7107509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6F2BD9E2-3594-4065-0BFC-960F0F396DF1}"/>
              </a:ext>
            </a:extLst>
          </p:cNvPr>
          <p:cNvSpPr/>
          <p:nvPr/>
        </p:nvSpPr>
        <p:spPr>
          <a:xfrm>
            <a:off x="1655563" y="674454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2906940A-B3B8-10E7-1191-7CC8B5E9CC16}"/>
              </a:ext>
            </a:extLst>
          </p:cNvPr>
          <p:cNvSpPr/>
          <p:nvPr/>
        </p:nvSpPr>
        <p:spPr>
          <a:xfrm>
            <a:off x="1793237" y="6744548"/>
            <a:ext cx="127315" cy="272675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2" name="四角形: 角を丸くする 98">
            <a:extLst>
              <a:ext uri="{FF2B5EF4-FFF2-40B4-BE49-F238E27FC236}">
                <a16:creationId xmlns:a16="http://schemas.microsoft.com/office/drawing/2014/main" id="{D43194A3-983E-2A41-EBD4-9D8AFCF98F3D}"/>
              </a:ext>
            </a:extLst>
          </p:cNvPr>
          <p:cNvSpPr/>
          <p:nvPr/>
        </p:nvSpPr>
        <p:spPr>
          <a:xfrm>
            <a:off x="6289614" y="664405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ACB44445-A66D-5328-3561-3B7B108DB0BC}"/>
              </a:ext>
            </a:extLst>
          </p:cNvPr>
          <p:cNvSpPr/>
          <p:nvPr/>
        </p:nvSpPr>
        <p:spPr>
          <a:xfrm>
            <a:off x="6819140" y="665085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2BBB716-E26A-BF5A-BADC-A69DB4F69A2E}"/>
              </a:ext>
            </a:extLst>
          </p:cNvPr>
          <p:cNvSpPr/>
          <p:nvPr/>
        </p:nvSpPr>
        <p:spPr>
          <a:xfrm>
            <a:off x="6825856" y="679880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26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458763EE-9E08-AEC3-6B8E-AACBE297D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1329587" y="7014515"/>
            <a:ext cx="249800" cy="17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3FD25D2-F246-04A0-644E-8B286E9BB545}"/>
              </a:ext>
            </a:extLst>
          </p:cNvPr>
          <p:cNvSpPr/>
          <p:nvPr/>
        </p:nvSpPr>
        <p:spPr>
          <a:xfrm>
            <a:off x="456948" y="8193306"/>
            <a:ext cx="182553" cy="36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86" name="図 85">
            <a:extLst>
              <a:ext uri="{FF2B5EF4-FFF2-40B4-BE49-F238E27FC236}">
                <a16:creationId xmlns:a16="http://schemas.microsoft.com/office/drawing/2014/main" id="{B98DC918-21D6-96A9-C75A-BE47F2187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922279" y="8226640"/>
            <a:ext cx="407073" cy="323971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42276134-9CB3-5AF4-3D88-AE5384838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8148" y="7663697"/>
            <a:ext cx="246924" cy="343924"/>
          </a:xfrm>
          <a:prstGeom prst="rect">
            <a:avLst/>
          </a:prstGeom>
        </p:spPr>
      </p:pic>
      <p:sp>
        <p:nvSpPr>
          <p:cNvPr id="87" name="四角形: 角を丸くする 86">
            <a:extLst>
              <a:ext uri="{FF2B5EF4-FFF2-40B4-BE49-F238E27FC236}">
                <a16:creationId xmlns:a16="http://schemas.microsoft.com/office/drawing/2014/main" id="{AD8FDB59-EC91-3982-A9E7-C8F46C8713EB}"/>
              </a:ext>
            </a:extLst>
          </p:cNvPr>
          <p:cNvSpPr/>
          <p:nvPr/>
        </p:nvSpPr>
        <p:spPr>
          <a:xfrm>
            <a:off x="922279" y="6521969"/>
            <a:ext cx="269501" cy="515378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F36B5F5D-820C-9494-4D08-61957827DCB1}"/>
              </a:ext>
            </a:extLst>
          </p:cNvPr>
          <p:cNvSpPr/>
          <p:nvPr/>
        </p:nvSpPr>
        <p:spPr>
          <a:xfrm>
            <a:off x="924659" y="6817243"/>
            <a:ext cx="267121" cy="124775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527219F5-8197-5EC5-B89D-25526751D6CB}"/>
              </a:ext>
            </a:extLst>
          </p:cNvPr>
          <p:cNvSpPr/>
          <p:nvPr/>
        </p:nvSpPr>
        <p:spPr>
          <a:xfrm>
            <a:off x="1393904" y="7166610"/>
            <a:ext cx="145733" cy="688658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81D98AF-5E09-806C-57FC-C4111BA32599}"/>
              </a:ext>
            </a:extLst>
          </p:cNvPr>
          <p:cNvSpPr/>
          <p:nvPr/>
        </p:nvSpPr>
        <p:spPr>
          <a:xfrm>
            <a:off x="923707" y="7981959"/>
            <a:ext cx="148464" cy="8293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5" name="四角形: 角を丸くする 104">
            <a:extLst>
              <a:ext uri="{FF2B5EF4-FFF2-40B4-BE49-F238E27FC236}">
                <a16:creationId xmlns:a16="http://schemas.microsoft.com/office/drawing/2014/main" id="{F21926F8-06BD-977F-B710-C03EAC771F56}"/>
              </a:ext>
            </a:extLst>
          </p:cNvPr>
          <p:cNvSpPr/>
          <p:nvPr/>
        </p:nvSpPr>
        <p:spPr>
          <a:xfrm>
            <a:off x="893377" y="7905724"/>
            <a:ext cx="282345" cy="126104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607BCFB-0EFA-EA29-69E5-CD9B2E46C30D}"/>
              </a:ext>
            </a:extLst>
          </p:cNvPr>
          <p:cNvSpPr/>
          <p:nvPr/>
        </p:nvSpPr>
        <p:spPr>
          <a:xfrm>
            <a:off x="926564" y="6819114"/>
            <a:ext cx="147512" cy="174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6" name="四角形: 角を丸くする 105">
            <a:extLst>
              <a:ext uri="{FF2B5EF4-FFF2-40B4-BE49-F238E27FC236}">
                <a16:creationId xmlns:a16="http://schemas.microsoft.com/office/drawing/2014/main" id="{F6EE8519-D2AE-EAE0-1A61-6C220ED9E559}"/>
              </a:ext>
            </a:extLst>
          </p:cNvPr>
          <p:cNvSpPr/>
          <p:nvPr/>
        </p:nvSpPr>
        <p:spPr>
          <a:xfrm>
            <a:off x="884908" y="6911381"/>
            <a:ext cx="289713" cy="109624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77DCE3F4-599F-AE77-1E15-F1A2D34EE3A3}"/>
              </a:ext>
            </a:extLst>
          </p:cNvPr>
          <p:cNvSpPr/>
          <p:nvPr/>
        </p:nvSpPr>
        <p:spPr>
          <a:xfrm>
            <a:off x="10135767" y="11175689"/>
            <a:ext cx="874918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00FBCD6-6E12-A096-0784-B1B1156A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1990155" y="12858968"/>
            <a:ext cx="6894792" cy="282653"/>
          </a:xfrm>
          <a:prstGeom prst="rect">
            <a:avLst/>
          </a:prstGeom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18978C7E-2763-07E3-5494-CA73CC5FABFA}"/>
              </a:ext>
            </a:extLst>
          </p:cNvPr>
          <p:cNvSpPr/>
          <p:nvPr/>
        </p:nvSpPr>
        <p:spPr>
          <a:xfrm>
            <a:off x="17288148" y="1175871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68E2AA16-E7F5-365C-C874-9711CF3C9AC4}"/>
              </a:ext>
            </a:extLst>
          </p:cNvPr>
          <p:cNvSpPr/>
          <p:nvPr/>
        </p:nvSpPr>
        <p:spPr>
          <a:xfrm>
            <a:off x="14357213" y="1176887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8FCDA722-FC25-D8AE-2626-4C478438FB23}"/>
              </a:ext>
            </a:extLst>
          </p:cNvPr>
          <p:cNvSpPr/>
          <p:nvPr/>
        </p:nvSpPr>
        <p:spPr>
          <a:xfrm>
            <a:off x="11376609" y="1176887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636F94DA-660F-4226-AB76-08C0214D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7394" y="11692556"/>
            <a:ext cx="662763" cy="1901790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F3882CA1-913C-7377-92A3-BFBAA30F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707" y="11692556"/>
            <a:ext cx="662763" cy="1901790"/>
          </a:xfrm>
          <a:prstGeom prst="rect">
            <a:avLst/>
          </a:prstGeom>
        </p:spPr>
      </p:pic>
      <p:pic>
        <p:nvPicPr>
          <p:cNvPr id="115" name="図 114">
            <a:extLst>
              <a:ext uri="{FF2B5EF4-FFF2-40B4-BE49-F238E27FC236}">
                <a16:creationId xmlns:a16="http://schemas.microsoft.com/office/drawing/2014/main" id="{804A52BB-3E79-3927-0898-E416F0729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34314" y="11692556"/>
            <a:ext cx="662763" cy="1901790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2E37E30E-D938-2560-DC57-A186A00211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10135765" y="13564407"/>
            <a:ext cx="163422" cy="172308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21505875-C548-7593-15B9-E06CAD8E84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73" y="12862125"/>
            <a:ext cx="356820" cy="27633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F680895B-B432-0CDC-F66E-0E50D1A9A6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8019" y="12914957"/>
            <a:ext cx="182553" cy="343924"/>
          </a:xfrm>
          <a:prstGeom prst="rect">
            <a:avLst/>
          </a:prstGeom>
        </p:spPr>
      </p:pic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9BC6AA58-6462-FE0F-29BC-DA17212A3428}"/>
              </a:ext>
            </a:extLst>
          </p:cNvPr>
          <p:cNvSpPr/>
          <p:nvPr/>
        </p:nvSpPr>
        <p:spPr>
          <a:xfrm>
            <a:off x="12931890" y="1138473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873C2006-B0EC-5EAF-D9B1-B950085E505F}"/>
              </a:ext>
            </a:extLst>
          </p:cNvPr>
          <p:cNvSpPr/>
          <p:nvPr/>
        </p:nvSpPr>
        <p:spPr>
          <a:xfrm>
            <a:off x="12415372" y="1171866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750BBF07-257C-F998-1741-D79864FC03A4}"/>
              </a:ext>
            </a:extLst>
          </p:cNvPr>
          <p:cNvSpPr/>
          <p:nvPr/>
        </p:nvSpPr>
        <p:spPr>
          <a:xfrm>
            <a:off x="12432530" y="1172316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2D7F3799-9230-3477-5551-2819FDA66444}"/>
              </a:ext>
            </a:extLst>
          </p:cNvPr>
          <p:cNvSpPr/>
          <p:nvPr/>
        </p:nvSpPr>
        <p:spPr>
          <a:xfrm>
            <a:off x="15385684" y="1173042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B7B90A90-892E-0299-81E2-69B49861C8BB}"/>
              </a:ext>
            </a:extLst>
          </p:cNvPr>
          <p:cNvSpPr/>
          <p:nvPr/>
        </p:nvSpPr>
        <p:spPr>
          <a:xfrm>
            <a:off x="15399198" y="1172316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255D3D78-77DC-E147-7C15-490E83312007}"/>
              </a:ext>
            </a:extLst>
          </p:cNvPr>
          <p:cNvSpPr/>
          <p:nvPr/>
        </p:nvSpPr>
        <p:spPr>
          <a:xfrm>
            <a:off x="18157712" y="1171282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7FE0919F-E64D-B349-B703-48DDD1E75D24}"/>
              </a:ext>
            </a:extLst>
          </p:cNvPr>
          <p:cNvSpPr/>
          <p:nvPr/>
        </p:nvSpPr>
        <p:spPr>
          <a:xfrm>
            <a:off x="18180523" y="1172516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5AE72760-D7C1-6C8D-B5E9-E8654208A05E}"/>
              </a:ext>
            </a:extLst>
          </p:cNvPr>
          <p:cNvSpPr/>
          <p:nvPr/>
        </p:nvSpPr>
        <p:spPr>
          <a:xfrm>
            <a:off x="15396680" y="1270614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7D145004-F9F5-895E-ABE5-C18CF55F9E23}"/>
              </a:ext>
            </a:extLst>
          </p:cNvPr>
          <p:cNvSpPr/>
          <p:nvPr/>
        </p:nvSpPr>
        <p:spPr>
          <a:xfrm>
            <a:off x="15385685" y="1171597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1024" name="四角形: 角を丸くする 1023">
            <a:extLst>
              <a:ext uri="{FF2B5EF4-FFF2-40B4-BE49-F238E27FC236}">
                <a16:creationId xmlns:a16="http://schemas.microsoft.com/office/drawing/2014/main" id="{74EE5119-8A68-7FD7-9A60-375100F44AC9}"/>
              </a:ext>
            </a:extLst>
          </p:cNvPr>
          <p:cNvSpPr/>
          <p:nvPr/>
        </p:nvSpPr>
        <p:spPr>
          <a:xfrm>
            <a:off x="18167457" y="1270195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5" name="四角形: 角を丸くする 1024">
            <a:extLst>
              <a:ext uri="{FF2B5EF4-FFF2-40B4-BE49-F238E27FC236}">
                <a16:creationId xmlns:a16="http://schemas.microsoft.com/office/drawing/2014/main" id="{DC3EB83D-97FF-73BD-BCEB-067CFBAD2F73}"/>
              </a:ext>
            </a:extLst>
          </p:cNvPr>
          <p:cNvSpPr/>
          <p:nvPr/>
        </p:nvSpPr>
        <p:spPr>
          <a:xfrm>
            <a:off x="18166355" y="1171597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816E3BF-5255-60DA-A92C-33909004E4A8}"/>
              </a:ext>
            </a:extLst>
          </p:cNvPr>
          <p:cNvSpPr/>
          <p:nvPr/>
        </p:nvSpPr>
        <p:spPr>
          <a:xfrm>
            <a:off x="12852813" y="1173840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89650151-F5C3-F9D3-740D-DE61990E5B96}"/>
              </a:ext>
            </a:extLst>
          </p:cNvPr>
          <p:cNvSpPr/>
          <p:nvPr/>
        </p:nvSpPr>
        <p:spPr>
          <a:xfrm>
            <a:off x="13356212" y="1174054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9" name="四角形: 角を丸くする 1028">
            <a:extLst>
              <a:ext uri="{FF2B5EF4-FFF2-40B4-BE49-F238E27FC236}">
                <a16:creationId xmlns:a16="http://schemas.microsoft.com/office/drawing/2014/main" id="{724FD83B-7A93-C8B9-3732-DB0539244D17}"/>
              </a:ext>
            </a:extLst>
          </p:cNvPr>
          <p:cNvSpPr/>
          <p:nvPr/>
        </p:nvSpPr>
        <p:spPr>
          <a:xfrm>
            <a:off x="12432531" y="1270195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0" name="四角形: 角を丸くする 1029">
            <a:extLst>
              <a:ext uri="{FF2B5EF4-FFF2-40B4-BE49-F238E27FC236}">
                <a16:creationId xmlns:a16="http://schemas.microsoft.com/office/drawing/2014/main" id="{4708B3BE-5DA7-8E5E-BF23-CFCA2D7DB670}"/>
              </a:ext>
            </a:extLst>
          </p:cNvPr>
          <p:cNvSpPr/>
          <p:nvPr/>
        </p:nvSpPr>
        <p:spPr>
          <a:xfrm>
            <a:off x="12419016" y="1171597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3FCD0699-DE82-8DD7-FD58-11A4ACE1A09A}"/>
              </a:ext>
            </a:extLst>
          </p:cNvPr>
          <p:cNvSpPr/>
          <p:nvPr/>
        </p:nvSpPr>
        <p:spPr>
          <a:xfrm>
            <a:off x="15802223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A038D54C-C59B-E6CD-FC7F-50BBBAD6C9AB}"/>
              </a:ext>
            </a:extLst>
          </p:cNvPr>
          <p:cNvSpPr/>
          <p:nvPr/>
        </p:nvSpPr>
        <p:spPr>
          <a:xfrm>
            <a:off x="16320996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58C77F32-5776-7BE6-6764-88CBC86248B4}"/>
              </a:ext>
            </a:extLst>
          </p:cNvPr>
          <p:cNvSpPr/>
          <p:nvPr/>
        </p:nvSpPr>
        <p:spPr>
          <a:xfrm>
            <a:off x="10869050" y="1146173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4" name="四角形: 角を丸くする 1033">
            <a:extLst>
              <a:ext uri="{FF2B5EF4-FFF2-40B4-BE49-F238E27FC236}">
                <a16:creationId xmlns:a16="http://schemas.microsoft.com/office/drawing/2014/main" id="{66860C09-E67D-5F31-3F1A-D5CFAAFAEF93}"/>
              </a:ext>
            </a:extLst>
          </p:cNvPr>
          <p:cNvSpPr/>
          <p:nvPr/>
        </p:nvSpPr>
        <p:spPr>
          <a:xfrm>
            <a:off x="11006723" y="11461738"/>
            <a:ext cx="127315" cy="272675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5" name="四角形: 角を丸くする 98">
            <a:extLst>
              <a:ext uri="{FF2B5EF4-FFF2-40B4-BE49-F238E27FC236}">
                <a16:creationId xmlns:a16="http://schemas.microsoft.com/office/drawing/2014/main" id="{C7DB8575-CBC5-12EA-79C5-5E2FE786BF91}"/>
              </a:ext>
            </a:extLst>
          </p:cNvPr>
          <p:cNvSpPr/>
          <p:nvPr/>
        </p:nvSpPr>
        <p:spPr>
          <a:xfrm>
            <a:off x="15503100" y="1136124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6" name="角丸四角形 62">
            <a:extLst>
              <a:ext uri="{FF2B5EF4-FFF2-40B4-BE49-F238E27FC236}">
                <a16:creationId xmlns:a16="http://schemas.microsoft.com/office/drawing/2014/main" id="{BBB43474-4A9E-BAD1-CF38-0D801889C0CD}"/>
              </a:ext>
            </a:extLst>
          </p:cNvPr>
          <p:cNvSpPr/>
          <p:nvPr/>
        </p:nvSpPr>
        <p:spPr>
          <a:xfrm>
            <a:off x="16032626" y="1136804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7" name="円/楕円 63">
            <a:extLst>
              <a:ext uri="{FF2B5EF4-FFF2-40B4-BE49-F238E27FC236}">
                <a16:creationId xmlns:a16="http://schemas.microsoft.com/office/drawing/2014/main" id="{EAA37E54-C20F-2D59-8B79-ECAC628192C3}"/>
              </a:ext>
            </a:extLst>
          </p:cNvPr>
          <p:cNvSpPr/>
          <p:nvPr/>
        </p:nvSpPr>
        <p:spPr>
          <a:xfrm>
            <a:off x="16039343" y="1151599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38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E04682A6-2103-3794-0A85-F8BC034DD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10543074" y="11731705"/>
            <a:ext cx="249800" cy="17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図 1038">
            <a:extLst>
              <a:ext uri="{FF2B5EF4-FFF2-40B4-BE49-F238E27FC236}">
                <a16:creationId xmlns:a16="http://schemas.microsoft.com/office/drawing/2014/main" id="{00003710-6953-C492-2D09-5C58C6740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0135765" y="12943830"/>
            <a:ext cx="407073" cy="323971"/>
          </a:xfrm>
          <a:prstGeom prst="rect">
            <a:avLst/>
          </a:prstGeom>
        </p:spPr>
      </p:pic>
      <p:sp>
        <p:nvSpPr>
          <p:cNvPr id="1040" name="四角形: 角を丸くする 1039">
            <a:extLst>
              <a:ext uri="{FF2B5EF4-FFF2-40B4-BE49-F238E27FC236}">
                <a16:creationId xmlns:a16="http://schemas.microsoft.com/office/drawing/2014/main" id="{932C3249-35AB-2623-9568-42F72DF6D098}"/>
              </a:ext>
            </a:extLst>
          </p:cNvPr>
          <p:cNvSpPr/>
          <p:nvPr/>
        </p:nvSpPr>
        <p:spPr>
          <a:xfrm>
            <a:off x="10135765" y="11239159"/>
            <a:ext cx="269501" cy="515378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1" name="四角形: 角を丸くする 1040">
            <a:extLst>
              <a:ext uri="{FF2B5EF4-FFF2-40B4-BE49-F238E27FC236}">
                <a16:creationId xmlns:a16="http://schemas.microsoft.com/office/drawing/2014/main" id="{66F65EA0-6828-7650-3A7E-6900C3FF7261}"/>
              </a:ext>
            </a:extLst>
          </p:cNvPr>
          <p:cNvSpPr/>
          <p:nvPr/>
        </p:nvSpPr>
        <p:spPr>
          <a:xfrm>
            <a:off x="10138145" y="11534433"/>
            <a:ext cx="267121" cy="124775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2" name="四角形: 角を丸くする 1041">
            <a:extLst>
              <a:ext uri="{FF2B5EF4-FFF2-40B4-BE49-F238E27FC236}">
                <a16:creationId xmlns:a16="http://schemas.microsoft.com/office/drawing/2014/main" id="{7E985D0F-BDF6-3B94-7F38-5916EFC2693A}"/>
              </a:ext>
            </a:extLst>
          </p:cNvPr>
          <p:cNvSpPr/>
          <p:nvPr/>
        </p:nvSpPr>
        <p:spPr>
          <a:xfrm>
            <a:off x="10607391" y="11883800"/>
            <a:ext cx="145733" cy="688658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4A6F57C2-C610-EEA9-9BD2-9A3AC3DC2482}"/>
              </a:ext>
            </a:extLst>
          </p:cNvPr>
          <p:cNvSpPr/>
          <p:nvPr/>
        </p:nvSpPr>
        <p:spPr>
          <a:xfrm>
            <a:off x="10137193" y="12699149"/>
            <a:ext cx="148464" cy="8293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778463C9-0D38-44EF-9466-7F4CABDF6D54}"/>
              </a:ext>
            </a:extLst>
          </p:cNvPr>
          <p:cNvSpPr/>
          <p:nvPr/>
        </p:nvSpPr>
        <p:spPr>
          <a:xfrm>
            <a:off x="10106863" y="12622914"/>
            <a:ext cx="282345" cy="126104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6A10489B-30EB-204E-A533-08620CD96801}"/>
              </a:ext>
            </a:extLst>
          </p:cNvPr>
          <p:cNvSpPr/>
          <p:nvPr/>
        </p:nvSpPr>
        <p:spPr>
          <a:xfrm>
            <a:off x="10140050" y="11536304"/>
            <a:ext cx="147512" cy="174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6" name="四角形: 角を丸くする 1045">
            <a:extLst>
              <a:ext uri="{FF2B5EF4-FFF2-40B4-BE49-F238E27FC236}">
                <a16:creationId xmlns:a16="http://schemas.microsoft.com/office/drawing/2014/main" id="{FF0C43A0-DAA4-EF5F-3A0D-B92F6970B010}"/>
              </a:ext>
            </a:extLst>
          </p:cNvPr>
          <p:cNvSpPr/>
          <p:nvPr/>
        </p:nvSpPr>
        <p:spPr>
          <a:xfrm>
            <a:off x="10098395" y="11628571"/>
            <a:ext cx="289713" cy="109624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</p:spTree>
    <p:extLst>
      <p:ext uri="{BB962C8B-B14F-4D97-AF65-F5344CB8AC3E}">
        <p14:creationId xmlns:p14="http://schemas.microsoft.com/office/powerpoint/2010/main" val="408875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669B3A5-7B65-BF9B-4985-5B2E073D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6" y="615156"/>
            <a:ext cx="5297091" cy="797679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2F1299-718B-9BD1-51AB-AC038C3B3D0D}"/>
              </a:ext>
            </a:extLst>
          </p:cNvPr>
          <p:cNvSpPr/>
          <p:nvPr/>
        </p:nvSpPr>
        <p:spPr>
          <a:xfrm>
            <a:off x="6172597" y="438150"/>
            <a:ext cx="1447800" cy="3581400"/>
          </a:xfrm>
          <a:prstGeom prst="rect">
            <a:avLst/>
          </a:prstGeom>
          <a:gradFill>
            <a:gsLst>
              <a:gs pos="0">
                <a:srgbClr val="163122"/>
              </a:gs>
              <a:gs pos="39000">
                <a:srgbClr val="4E958F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16AFDB4-E97E-DACD-C799-B78582F0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81" y="7739856"/>
            <a:ext cx="8312747" cy="8312747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68F198F-91C4-7814-468D-15ADC166A3B2}"/>
              </a:ext>
            </a:extLst>
          </p:cNvPr>
          <p:cNvSpPr/>
          <p:nvPr/>
        </p:nvSpPr>
        <p:spPr>
          <a:xfrm>
            <a:off x="12334238" y="438150"/>
            <a:ext cx="8312746" cy="6152159"/>
          </a:xfrm>
          <a:prstGeom prst="rect">
            <a:avLst/>
          </a:prstGeom>
          <a:gradFill>
            <a:gsLst>
              <a:gs pos="0">
                <a:srgbClr val="163122"/>
              </a:gs>
              <a:gs pos="33000">
                <a:srgbClr val="305A56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194D24-4CBC-A682-9F24-2DB1B2667F14}"/>
              </a:ext>
            </a:extLst>
          </p:cNvPr>
          <p:cNvSpPr/>
          <p:nvPr/>
        </p:nvSpPr>
        <p:spPr>
          <a:xfrm>
            <a:off x="8325247" y="438150"/>
            <a:ext cx="2627710" cy="1846458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8C728B2-9D9A-CF53-F8F1-67B90C0ED282}"/>
              </a:ext>
            </a:extLst>
          </p:cNvPr>
          <p:cNvSpPr/>
          <p:nvPr/>
        </p:nvSpPr>
        <p:spPr>
          <a:xfrm>
            <a:off x="12353173" y="438150"/>
            <a:ext cx="8293811" cy="6191651"/>
          </a:xfrm>
          <a:prstGeom prst="rect">
            <a:avLst/>
          </a:prstGeom>
          <a:gradFill>
            <a:gsLst>
              <a:gs pos="0">
                <a:srgbClr val="0D1927">
                  <a:alpha val="0"/>
                </a:srgbClr>
              </a:gs>
              <a:gs pos="60000">
                <a:schemeClr val="tx1">
                  <a:lumMod val="95000"/>
                  <a:lumOff val="5000"/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028" name="Picture 4" descr="東横線を走る、メトロ03系の運転台風景 - YouTube">
            <a:extLst>
              <a:ext uri="{FF2B5EF4-FFF2-40B4-BE49-F238E27FC236}">
                <a16:creationId xmlns:a16="http://schemas.microsoft.com/office/drawing/2014/main" id="{00E44791-FED3-E85F-E616-818A01EB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939" y="9115737"/>
            <a:ext cx="10937170" cy="61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00EEF0-A8F7-563E-AB33-1B17F0941B5C}"/>
              </a:ext>
            </a:extLst>
          </p:cNvPr>
          <p:cNvSpPr/>
          <p:nvPr/>
        </p:nvSpPr>
        <p:spPr>
          <a:xfrm>
            <a:off x="12887176" y="809826"/>
            <a:ext cx="1409700" cy="544830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0F2E745-E58C-9157-14D8-4312A06F90F1}"/>
              </a:ext>
            </a:extLst>
          </p:cNvPr>
          <p:cNvSpPr/>
          <p:nvPr/>
        </p:nvSpPr>
        <p:spPr>
          <a:xfrm>
            <a:off x="13249615" y="1446171"/>
            <a:ext cx="722923" cy="2019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EE0A5C3-50E3-660D-088B-441728C3665F}"/>
              </a:ext>
            </a:extLst>
          </p:cNvPr>
          <p:cNvSpPr/>
          <p:nvPr/>
        </p:nvSpPr>
        <p:spPr>
          <a:xfrm>
            <a:off x="12362153" y="6875822"/>
            <a:ext cx="5325021" cy="2368055"/>
          </a:xfrm>
          <a:prstGeom prst="rect">
            <a:avLst/>
          </a:prstGeom>
          <a:gradFill>
            <a:gsLst>
              <a:gs pos="100000">
                <a:srgbClr val="427A75"/>
              </a:gs>
              <a:gs pos="21000">
                <a:srgbClr val="1C3432"/>
              </a:gs>
              <a:gs pos="28000">
                <a:srgbClr val="30595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47E9036-481A-D310-7543-78FB0B98CA56}"/>
              </a:ext>
            </a:extLst>
          </p:cNvPr>
          <p:cNvSpPr/>
          <p:nvPr/>
        </p:nvSpPr>
        <p:spPr>
          <a:xfrm>
            <a:off x="17939858" y="6875822"/>
            <a:ext cx="2707126" cy="2368055"/>
          </a:xfrm>
          <a:prstGeom prst="rect">
            <a:avLst/>
          </a:prstGeom>
          <a:gradFill>
            <a:gsLst>
              <a:gs pos="43000">
                <a:srgbClr val="274946"/>
              </a:gs>
              <a:gs pos="0">
                <a:srgbClr val="111C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A6179AB-17B3-C1D9-7A6F-A5F91083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27" y="3851200"/>
            <a:ext cx="5297091" cy="7976795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CB3C891-A4AD-A5D8-D2EE-A8B00C0C3C92}"/>
              </a:ext>
            </a:extLst>
          </p:cNvPr>
          <p:cNvSpPr/>
          <p:nvPr/>
        </p:nvSpPr>
        <p:spPr>
          <a:xfrm>
            <a:off x="12362153" y="9459940"/>
            <a:ext cx="8312746" cy="2368055"/>
          </a:xfrm>
          <a:prstGeom prst="rect">
            <a:avLst/>
          </a:prstGeom>
          <a:solidFill>
            <a:srgbClr val="45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 dirty="0"/>
          </a:p>
        </p:txBody>
      </p:sp>
    </p:spTree>
    <p:extLst>
      <p:ext uri="{BB962C8B-B14F-4D97-AF65-F5344CB8AC3E}">
        <p14:creationId xmlns:p14="http://schemas.microsoft.com/office/powerpoint/2010/main" val="11126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584F456-FC39-3EB4-201F-AF3A6E81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7" y="3590174"/>
            <a:ext cx="20828194" cy="56387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2CDD39-88C4-696A-AFAA-5D5ADD318F70}"/>
              </a:ext>
            </a:extLst>
          </p:cNvPr>
          <p:cNvSpPr/>
          <p:nvPr/>
        </p:nvSpPr>
        <p:spPr>
          <a:xfrm>
            <a:off x="1707277" y="7739856"/>
            <a:ext cx="22412802" cy="5137944"/>
          </a:xfrm>
          <a:prstGeom prst="rect">
            <a:avLst/>
          </a:prstGeom>
          <a:solidFill>
            <a:srgbClr val="5D63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C562995-E021-81C0-AA4F-2BE91DDA9EEB}"/>
              </a:ext>
            </a:extLst>
          </p:cNvPr>
          <p:cNvSpPr/>
          <p:nvPr/>
        </p:nvSpPr>
        <p:spPr>
          <a:xfrm>
            <a:off x="397" y="7739856"/>
            <a:ext cx="1706880" cy="51379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7" name="Picture 2" descr="東京メトロ０５系車内｜鉄な車内学サイト「オンタイム」">
            <a:extLst>
              <a:ext uri="{FF2B5EF4-FFF2-40B4-BE49-F238E27FC236}">
                <a16:creationId xmlns:a16="http://schemas.microsoft.com/office/drawing/2014/main" id="{81425C4A-E314-E65F-9C2A-14C76AA2E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841" y="-3123557"/>
            <a:ext cx="7617671" cy="57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長野電鉄3000系車内｜鉄な車内学サイト「オンタイム」">
            <a:extLst>
              <a:ext uri="{FF2B5EF4-FFF2-40B4-BE49-F238E27FC236}">
                <a16:creationId xmlns:a16="http://schemas.microsoft.com/office/drawing/2014/main" id="{C9481317-C5A3-A2C2-9EC4-32143FFFF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0406" y="1000718"/>
            <a:ext cx="6914115" cy="51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8752186-F059-79F1-8729-2CDB01A92459}"/>
              </a:ext>
            </a:extLst>
          </p:cNvPr>
          <p:cNvSpPr/>
          <p:nvPr/>
        </p:nvSpPr>
        <p:spPr>
          <a:xfrm>
            <a:off x="1707277" y="8916547"/>
            <a:ext cx="22412802" cy="2784562"/>
          </a:xfrm>
          <a:prstGeom prst="rect">
            <a:avLst/>
          </a:prstGeom>
          <a:gradFill>
            <a:gsLst>
              <a:gs pos="47500">
                <a:srgbClr val="91815D"/>
              </a:gs>
              <a:gs pos="55375">
                <a:srgbClr val="998964"/>
              </a:gs>
              <a:gs pos="100000">
                <a:srgbClr val="C9B78C"/>
              </a:gs>
              <a:gs pos="0">
                <a:srgbClr val="C9B7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100332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05D2602-B545-7053-DF49-E41D9A32288D}"/>
              </a:ext>
            </a:extLst>
          </p:cNvPr>
          <p:cNvSpPr/>
          <p:nvPr/>
        </p:nvSpPr>
        <p:spPr>
          <a:xfrm>
            <a:off x="2343782" y="8069902"/>
            <a:ext cx="21807957" cy="7023255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B1BB2AC-49C5-A417-5D52-5A9BC277BCAF}"/>
              </a:ext>
            </a:extLst>
          </p:cNvPr>
          <p:cNvSpPr/>
          <p:nvPr/>
        </p:nvSpPr>
        <p:spPr>
          <a:xfrm>
            <a:off x="583663" y="3734457"/>
            <a:ext cx="23849682" cy="371930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  <a:alpha val="10000"/>
                </a:schemeClr>
              </a:gs>
              <a:gs pos="20100">
                <a:schemeClr val="tx1">
                  <a:lumMod val="95000"/>
                  <a:lumOff val="5000"/>
                  <a:alpha val="10000"/>
                </a:schemeClr>
              </a:gs>
              <a:gs pos="55000">
                <a:srgbClr val="0D0D0D">
                  <a:alpha val="20000"/>
                </a:srgb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8A79C27-89F1-28E7-29A8-53A4E9F82A38}"/>
              </a:ext>
            </a:extLst>
          </p:cNvPr>
          <p:cNvSpPr/>
          <p:nvPr/>
        </p:nvSpPr>
        <p:spPr>
          <a:xfrm>
            <a:off x="397" y="8069902"/>
            <a:ext cx="2417310" cy="7023255"/>
          </a:xfrm>
          <a:prstGeom prst="rect">
            <a:avLst/>
          </a:prstGeom>
          <a:gradFill>
            <a:gsLst>
              <a:gs pos="49000">
                <a:srgbClr val="488A86"/>
              </a:gs>
              <a:gs pos="26000">
                <a:srgbClr val="4B908D"/>
              </a:gs>
              <a:gs pos="81000">
                <a:srgbClr val="2C5245"/>
              </a:gs>
              <a:gs pos="0">
                <a:srgbClr val="1C33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50C35E29-8B6E-EDCF-B584-7A01FB00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76569" y="-753562"/>
            <a:ext cx="24119682" cy="7028811"/>
          </a:xfrm>
          <a:prstGeom prst="rect">
            <a:avLst/>
          </a:prstGeom>
        </p:spPr>
      </p:pic>
      <p:sp>
        <p:nvSpPr>
          <p:cNvPr id="54" name="四角形: 角を丸くする 51">
            <a:extLst>
              <a:ext uri="{FF2B5EF4-FFF2-40B4-BE49-F238E27FC236}">
                <a16:creationId xmlns:a16="http://schemas.microsoft.com/office/drawing/2014/main" id="{D42DB51E-A90A-4088-9872-F1445FE8156C}"/>
              </a:ext>
            </a:extLst>
          </p:cNvPr>
          <p:cNvSpPr/>
          <p:nvPr/>
        </p:nvSpPr>
        <p:spPr>
          <a:xfrm>
            <a:off x="4503817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44DF3929-FA95-D092-8521-CAD410585C2D}"/>
              </a:ext>
            </a:extLst>
          </p:cNvPr>
          <p:cNvSpPr/>
          <p:nvPr/>
        </p:nvSpPr>
        <p:spPr>
          <a:xfrm>
            <a:off x="395" y="9306046"/>
            <a:ext cx="816017" cy="3068835"/>
          </a:xfrm>
          <a:prstGeom prst="roundRect">
            <a:avLst>
              <a:gd name="adj" fmla="val 10993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8B7F252C-1993-DF83-81CA-BE06F8A34A57}"/>
              </a:ext>
            </a:extLst>
          </p:cNvPr>
          <p:cNvSpPr/>
          <p:nvPr/>
        </p:nvSpPr>
        <p:spPr>
          <a:xfrm>
            <a:off x="1400933" y="10000527"/>
            <a:ext cx="410902" cy="1886674"/>
          </a:xfrm>
          <a:prstGeom prst="roundRect">
            <a:avLst>
              <a:gd name="adj" fmla="val 12401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BE2A10B2-32B0-139D-14D4-D9BADF8E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96" y="1400447"/>
            <a:ext cx="6507410" cy="5624667"/>
          </a:xfrm>
          <a:prstGeom prst="rect">
            <a:avLst/>
          </a:prstGeom>
        </p:spPr>
      </p:pic>
      <p:sp>
        <p:nvSpPr>
          <p:cNvPr id="4097" name="正方形/長方形 4096">
            <a:extLst>
              <a:ext uri="{FF2B5EF4-FFF2-40B4-BE49-F238E27FC236}">
                <a16:creationId xmlns:a16="http://schemas.microsoft.com/office/drawing/2014/main" id="{71B7653D-75F1-A3E7-3FB3-EE6BCF8F723D}"/>
              </a:ext>
            </a:extLst>
          </p:cNvPr>
          <p:cNvSpPr/>
          <p:nvPr/>
        </p:nvSpPr>
        <p:spPr>
          <a:xfrm>
            <a:off x="6376146" y="9544063"/>
            <a:ext cx="3890627" cy="277967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86805EE-6FC8-696D-1B02-9CB66E57781D}"/>
              </a:ext>
            </a:extLst>
          </p:cNvPr>
          <p:cNvSpPr/>
          <p:nvPr/>
        </p:nvSpPr>
        <p:spPr>
          <a:xfrm>
            <a:off x="6376146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681E252-FEAD-2957-3228-D75D1D709A3E}"/>
              </a:ext>
            </a:extLst>
          </p:cNvPr>
          <p:cNvSpPr/>
          <p:nvPr/>
        </p:nvSpPr>
        <p:spPr>
          <a:xfrm>
            <a:off x="7631997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5FC41FFE-47F9-3AED-A6B9-348762C7B79E}"/>
              </a:ext>
            </a:extLst>
          </p:cNvPr>
          <p:cNvSpPr/>
          <p:nvPr/>
        </p:nvSpPr>
        <p:spPr>
          <a:xfrm>
            <a:off x="9008145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2CFF1D0-4038-C72D-532C-76E89730359B}"/>
              </a:ext>
            </a:extLst>
          </p:cNvPr>
          <p:cNvSpPr/>
          <p:nvPr/>
        </p:nvSpPr>
        <p:spPr>
          <a:xfrm>
            <a:off x="10190402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96" name="正方形/長方形 4095">
            <a:extLst>
              <a:ext uri="{FF2B5EF4-FFF2-40B4-BE49-F238E27FC236}">
                <a16:creationId xmlns:a16="http://schemas.microsoft.com/office/drawing/2014/main" id="{14518942-69CD-686E-6799-5BCA12F9E0B7}"/>
              </a:ext>
            </a:extLst>
          </p:cNvPr>
          <p:cNvSpPr/>
          <p:nvPr/>
        </p:nvSpPr>
        <p:spPr>
          <a:xfrm>
            <a:off x="6376146" y="12262339"/>
            <a:ext cx="3890627" cy="92039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026" name="Picture 2" descr="東京メトロ日比谷線03系(03-108) 制御装置更新車 ドア開閉">
            <a:extLst>
              <a:ext uri="{FF2B5EF4-FFF2-40B4-BE49-F238E27FC236}">
                <a16:creationId xmlns:a16="http://schemas.microsoft.com/office/drawing/2014/main" id="{5D255066-F55E-DE69-E8C9-C7F6B996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92" y="3520156"/>
            <a:ext cx="9772689" cy="38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51">
            <a:extLst>
              <a:ext uri="{FF2B5EF4-FFF2-40B4-BE49-F238E27FC236}">
                <a16:creationId xmlns:a16="http://schemas.microsoft.com/office/drawing/2014/main" id="{87F4A5EC-8D16-D979-E72D-9E62A49767B3}"/>
              </a:ext>
            </a:extLst>
          </p:cNvPr>
          <p:cNvSpPr/>
          <p:nvPr/>
        </p:nvSpPr>
        <p:spPr>
          <a:xfrm>
            <a:off x="3576953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BE2419-CCCE-C1EB-AECC-ECF346D0E26F}"/>
              </a:ext>
            </a:extLst>
          </p:cNvPr>
          <p:cNvSpPr/>
          <p:nvPr/>
        </p:nvSpPr>
        <p:spPr>
          <a:xfrm>
            <a:off x="4248293" y="9504680"/>
            <a:ext cx="90187" cy="5251133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A7ED40-5E5A-62BC-08C8-B343DDAD28E7}"/>
              </a:ext>
            </a:extLst>
          </p:cNvPr>
          <p:cNvSpPr/>
          <p:nvPr/>
        </p:nvSpPr>
        <p:spPr>
          <a:xfrm>
            <a:off x="4527489" y="9639300"/>
            <a:ext cx="441662" cy="1448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34F0948-7362-95A0-41CC-876A915D203F}"/>
              </a:ext>
            </a:extLst>
          </p:cNvPr>
          <p:cNvSpPr/>
          <p:nvPr/>
        </p:nvSpPr>
        <p:spPr>
          <a:xfrm>
            <a:off x="3620607" y="9639300"/>
            <a:ext cx="441662" cy="1448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07B5818-C551-7869-6281-C72AEDFD733B}"/>
              </a:ext>
            </a:extLst>
          </p:cNvPr>
          <p:cNvSpPr/>
          <p:nvPr/>
        </p:nvSpPr>
        <p:spPr>
          <a:xfrm>
            <a:off x="3380357" y="9532674"/>
            <a:ext cx="1779767" cy="245048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D703371-8834-EFC7-3159-B6722D31E3A9}"/>
              </a:ext>
            </a:extLst>
          </p:cNvPr>
          <p:cNvSpPr/>
          <p:nvPr/>
        </p:nvSpPr>
        <p:spPr>
          <a:xfrm>
            <a:off x="3403877" y="9134455"/>
            <a:ext cx="1725767" cy="337852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77A07E9-12A8-AD19-6376-183D4740B9DF}"/>
              </a:ext>
            </a:extLst>
          </p:cNvPr>
          <p:cNvSpPr/>
          <p:nvPr/>
        </p:nvSpPr>
        <p:spPr>
          <a:xfrm>
            <a:off x="3635262" y="9195445"/>
            <a:ext cx="1289578" cy="223549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0F36A9-3FED-1787-A0C8-77988DCE4901}"/>
              </a:ext>
            </a:extLst>
          </p:cNvPr>
          <p:cNvSpPr/>
          <p:nvPr/>
        </p:nvSpPr>
        <p:spPr>
          <a:xfrm>
            <a:off x="3326357" y="14592300"/>
            <a:ext cx="1889557" cy="163513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AA6733B-8A84-6004-5D2D-050A0ED0ECC0}"/>
              </a:ext>
            </a:extLst>
          </p:cNvPr>
          <p:cNvSpPr/>
          <p:nvPr/>
        </p:nvSpPr>
        <p:spPr>
          <a:xfrm>
            <a:off x="4266386" y="9504680"/>
            <a:ext cx="54000" cy="5251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CE4D2F-424E-7CDD-0B9E-45E1D8ADB729}"/>
              </a:ext>
            </a:extLst>
          </p:cNvPr>
          <p:cNvSpPr/>
          <p:nvPr/>
        </p:nvSpPr>
        <p:spPr>
          <a:xfrm>
            <a:off x="5161914" y="9128760"/>
            <a:ext cx="54000" cy="5627053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E299FB-3A0A-EE81-72C6-28E193F2CCA7}"/>
              </a:ext>
            </a:extLst>
          </p:cNvPr>
          <p:cNvSpPr/>
          <p:nvPr/>
        </p:nvSpPr>
        <p:spPr>
          <a:xfrm>
            <a:off x="3326357" y="9128760"/>
            <a:ext cx="54000" cy="5627053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四角形: 角を丸くする 51">
            <a:extLst>
              <a:ext uri="{FF2B5EF4-FFF2-40B4-BE49-F238E27FC236}">
                <a16:creationId xmlns:a16="http://schemas.microsoft.com/office/drawing/2014/main" id="{587E9787-31A7-221D-644E-AA7DE6045B16}"/>
              </a:ext>
            </a:extLst>
          </p:cNvPr>
          <p:cNvSpPr/>
          <p:nvPr/>
        </p:nvSpPr>
        <p:spPr>
          <a:xfrm>
            <a:off x="12673841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四角形: 角を丸くする 51">
            <a:extLst>
              <a:ext uri="{FF2B5EF4-FFF2-40B4-BE49-F238E27FC236}">
                <a16:creationId xmlns:a16="http://schemas.microsoft.com/office/drawing/2014/main" id="{D3F8A073-FEF0-C3DE-D25F-783D818A2884}"/>
              </a:ext>
            </a:extLst>
          </p:cNvPr>
          <p:cNvSpPr/>
          <p:nvPr/>
        </p:nvSpPr>
        <p:spPr>
          <a:xfrm>
            <a:off x="11746977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BA0EDBC-72CF-2FB5-15F2-FC4BA63B56CC}"/>
              </a:ext>
            </a:extLst>
          </p:cNvPr>
          <p:cNvSpPr/>
          <p:nvPr/>
        </p:nvSpPr>
        <p:spPr>
          <a:xfrm>
            <a:off x="12418317" y="9504680"/>
            <a:ext cx="90187" cy="5251133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5816D18-08AC-610B-E9AF-4FDF17186C02}"/>
              </a:ext>
            </a:extLst>
          </p:cNvPr>
          <p:cNvSpPr/>
          <p:nvPr/>
        </p:nvSpPr>
        <p:spPr>
          <a:xfrm>
            <a:off x="12697513" y="9639300"/>
            <a:ext cx="441662" cy="1448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7E2303D-9D81-A175-FE96-536DFCAA398D}"/>
              </a:ext>
            </a:extLst>
          </p:cNvPr>
          <p:cNvSpPr/>
          <p:nvPr/>
        </p:nvSpPr>
        <p:spPr>
          <a:xfrm>
            <a:off x="11790632" y="9639300"/>
            <a:ext cx="441662" cy="1448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BDCF61-B09D-BDDD-CE22-F51B48273CB6}"/>
              </a:ext>
            </a:extLst>
          </p:cNvPr>
          <p:cNvSpPr/>
          <p:nvPr/>
        </p:nvSpPr>
        <p:spPr>
          <a:xfrm>
            <a:off x="11550381" y="9532674"/>
            <a:ext cx="1779767" cy="245048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04BE1D93-A9D0-9D3E-4FBD-062635FC07FF}"/>
              </a:ext>
            </a:extLst>
          </p:cNvPr>
          <p:cNvSpPr/>
          <p:nvPr/>
        </p:nvSpPr>
        <p:spPr>
          <a:xfrm>
            <a:off x="11573901" y="9134455"/>
            <a:ext cx="1725767" cy="337852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F1B4476A-8C83-5618-1443-70938401FAFD}"/>
              </a:ext>
            </a:extLst>
          </p:cNvPr>
          <p:cNvSpPr/>
          <p:nvPr/>
        </p:nvSpPr>
        <p:spPr>
          <a:xfrm>
            <a:off x="11805286" y="9195445"/>
            <a:ext cx="1289578" cy="223549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5086173-70EF-22C3-CB17-C8816F9911FE}"/>
              </a:ext>
            </a:extLst>
          </p:cNvPr>
          <p:cNvSpPr/>
          <p:nvPr/>
        </p:nvSpPr>
        <p:spPr>
          <a:xfrm>
            <a:off x="11496381" y="14592300"/>
            <a:ext cx="1889557" cy="163513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6E9E58F-FFD1-BFFE-CF72-1A18905400C6}"/>
              </a:ext>
            </a:extLst>
          </p:cNvPr>
          <p:cNvSpPr/>
          <p:nvPr/>
        </p:nvSpPr>
        <p:spPr>
          <a:xfrm>
            <a:off x="12436410" y="9504680"/>
            <a:ext cx="54000" cy="5251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88112C0-8EC4-35E5-457A-26AC8ED00C9F}"/>
              </a:ext>
            </a:extLst>
          </p:cNvPr>
          <p:cNvSpPr/>
          <p:nvPr/>
        </p:nvSpPr>
        <p:spPr>
          <a:xfrm>
            <a:off x="13331938" y="9128760"/>
            <a:ext cx="54000" cy="5627053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9DB561F-3BC3-B6CC-DDBB-CB76F22E20C8}"/>
              </a:ext>
            </a:extLst>
          </p:cNvPr>
          <p:cNvSpPr/>
          <p:nvPr/>
        </p:nvSpPr>
        <p:spPr>
          <a:xfrm>
            <a:off x="11496381" y="9128760"/>
            <a:ext cx="54000" cy="5627053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" name="四角形: 角を丸くする 51">
            <a:extLst>
              <a:ext uri="{FF2B5EF4-FFF2-40B4-BE49-F238E27FC236}">
                <a16:creationId xmlns:a16="http://schemas.microsoft.com/office/drawing/2014/main" id="{70D631CF-109B-22B6-A028-3EDB3BA0527F}"/>
              </a:ext>
            </a:extLst>
          </p:cNvPr>
          <p:cNvSpPr/>
          <p:nvPr/>
        </p:nvSpPr>
        <p:spPr>
          <a:xfrm>
            <a:off x="20687694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" name="四角形: 角を丸くする 51">
            <a:extLst>
              <a:ext uri="{FF2B5EF4-FFF2-40B4-BE49-F238E27FC236}">
                <a16:creationId xmlns:a16="http://schemas.microsoft.com/office/drawing/2014/main" id="{92E5D2E7-D7BB-D3E9-D11B-C4D9902AA051}"/>
              </a:ext>
            </a:extLst>
          </p:cNvPr>
          <p:cNvSpPr/>
          <p:nvPr/>
        </p:nvSpPr>
        <p:spPr>
          <a:xfrm>
            <a:off x="19760830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FED466C-D3E2-A10A-C037-8624942EDA05}"/>
              </a:ext>
            </a:extLst>
          </p:cNvPr>
          <p:cNvSpPr/>
          <p:nvPr/>
        </p:nvSpPr>
        <p:spPr>
          <a:xfrm>
            <a:off x="20432170" y="9504680"/>
            <a:ext cx="90187" cy="5251133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0C521064-F6DA-11B1-5548-F7C6AF370252}"/>
              </a:ext>
            </a:extLst>
          </p:cNvPr>
          <p:cNvSpPr/>
          <p:nvPr/>
        </p:nvSpPr>
        <p:spPr>
          <a:xfrm>
            <a:off x="20711366" y="9639300"/>
            <a:ext cx="441662" cy="1448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29CFF88-4561-C2D5-1107-18BF57DB2E68}"/>
              </a:ext>
            </a:extLst>
          </p:cNvPr>
          <p:cNvSpPr/>
          <p:nvPr/>
        </p:nvSpPr>
        <p:spPr>
          <a:xfrm>
            <a:off x="19804485" y="9639300"/>
            <a:ext cx="441662" cy="1448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67A2CD7-B9AB-4590-D2F5-253DC8B4D729}"/>
              </a:ext>
            </a:extLst>
          </p:cNvPr>
          <p:cNvSpPr/>
          <p:nvPr/>
        </p:nvSpPr>
        <p:spPr>
          <a:xfrm>
            <a:off x="19564234" y="9532674"/>
            <a:ext cx="1779767" cy="245048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8AF88D8D-49F9-BC0A-FB49-283A65AFC082}"/>
              </a:ext>
            </a:extLst>
          </p:cNvPr>
          <p:cNvSpPr/>
          <p:nvPr/>
        </p:nvSpPr>
        <p:spPr>
          <a:xfrm>
            <a:off x="19587754" y="9134455"/>
            <a:ext cx="1725767" cy="337852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530E3CD9-5015-A67E-7DBC-60E8AE93C330}"/>
              </a:ext>
            </a:extLst>
          </p:cNvPr>
          <p:cNvSpPr/>
          <p:nvPr/>
        </p:nvSpPr>
        <p:spPr>
          <a:xfrm>
            <a:off x="19819139" y="9195445"/>
            <a:ext cx="1289578" cy="223549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6FA235F-B697-AF9F-5B47-664705BD2249}"/>
              </a:ext>
            </a:extLst>
          </p:cNvPr>
          <p:cNvSpPr/>
          <p:nvPr/>
        </p:nvSpPr>
        <p:spPr>
          <a:xfrm>
            <a:off x="19510234" y="14592300"/>
            <a:ext cx="1889557" cy="163513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DBAB0557-7CE8-1549-CAA0-E73767634939}"/>
              </a:ext>
            </a:extLst>
          </p:cNvPr>
          <p:cNvSpPr/>
          <p:nvPr/>
        </p:nvSpPr>
        <p:spPr>
          <a:xfrm>
            <a:off x="20450263" y="9504680"/>
            <a:ext cx="54000" cy="5251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98" name="正方形/長方形 4097">
            <a:extLst>
              <a:ext uri="{FF2B5EF4-FFF2-40B4-BE49-F238E27FC236}">
                <a16:creationId xmlns:a16="http://schemas.microsoft.com/office/drawing/2014/main" id="{30D044F2-3AE1-35E2-9A3B-854994F04214}"/>
              </a:ext>
            </a:extLst>
          </p:cNvPr>
          <p:cNvSpPr/>
          <p:nvPr/>
        </p:nvSpPr>
        <p:spPr>
          <a:xfrm>
            <a:off x="21345791" y="9128760"/>
            <a:ext cx="54000" cy="5627053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099" name="正方形/長方形 4098">
            <a:extLst>
              <a:ext uri="{FF2B5EF4-FFF2-40B4-BE49-F238E27FC236}">
                <a16:creationId xmlns:a16="http://schemas.microsoft.com/office/drawing/2014/main" id="{DDC4CB6D-AE80-E729-644C-DCF71C3B9988}"/>
              </a:ext>
            </a:extLst>
          </p:cNvPr>
          <p:cNvSpPr/>
          <p:nvPr/>
        </p:nvSpPr>
        <p:spPr>
          <a:xfrm>
            <a:off x="19510234" y="9128760"/>
            <a:ext cx="54000" cy="5627053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0" name="正方形/長方形 4099">
            <a:extLst>
              <a:ext uri="{FF2B5EF4-FFF2-40B4-BE49-F238E27FC236}">
                <a16:creationId xmlns:a16="http://schemas.microsoft.com/office/drawing/2014/main" id="{BAEF9D87-8F88-D44B-D9DE-0A22E336297D}"/>
              </a:ext>
            </a:extLst>
          </p:cNvPr>
          <p:cNvSpPr/>
          <p:nvPr/>
        </p:nvSpPr>
        <p:spPr>
          <a:xfrm>
            <a:off x="14492875" y="9532674"/>
            <a:ext cx="3890627" cy="277967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1" name="正方形/長方形 4100">
            <a:extLst>
              <a:ext uri="{FF2B5EF4-FFF2-40B4-BE49-F238E27FC236}">
                <a16:creationId xmlns:a16="http://schemas.microsoft.com/office/drawing/2014/main" id="{68C6DF66-3786-3A93-335A-D026BF61863B}"/>
              </a:ext>
            </a:extLst>
          </p:cNvPr>
          <p:cNvSpPr/>
          <p:nvPr/>
        </p:nvSpPr>
        <p:spPr>
          <a:xfrm>
            <a:off x="14492875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2" name="正方形/長方形 4101">
            <a:extLst>
              <a:ext uri="{FF2B5EF4-FFF2-40B4-BE49-F238E27FC236}">
                <a16:creationId xmlns:a16="http://schemas.microsoft.com/office/drawing/2014/main" id="{001B22A9-91C7-67E3-2CA5-2FA200BCE1A8}"/>
              </a:ext>
            </a:extLst>
          </p:cNvPr>
          <p:cNvSpPr/>
          <p:nvPr/>
        </p:nvSpPr>
        <p:spPr>
          <a:xfrm>
            <a:off x="15748726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3" name="正方形/長方形 4102">
            <a:extLst>
              <a:ext uri="{FF2B5EF4-FFF2-40B4-BE49-F238E27FC236}">
                <a16:creationId xmlns:a16="http://schemas.microsoft.com/office/drawing/2014/main" id="{E25FD9B1-097A-3B13-B6D0-C6558326FD97}"/>
              </a:ext>
            </a:extLst>
          </p:cNvPr>
          <p:cNvSpPr/>
          <p:nvPr/>
        </p:nvSpPr>
        <p:spPr>
          <a:xfrm>
            <a:off x="17124874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4" name="正方形/長方形 4103">
            <a:extLst>
              <a:ext uri="{FF2B5EF4-FFF2-40B4-BE49-F238E27FC236}">
                <a16:creationId xmlns:a16="http://schemas.microsoft.com/office/drawing/2014/main" id="{840B919E-5C1B-3D3A-9BBF-586147FDDB39}"/>
              </a:ext>
            </a:extLst>
          </p:cNvPr>
          <p:cNvSpPr/>
          <p:nvPr/>
        </p:nvSpPr>
        <p:spPr>
          <a:xfrm>
            <a:off x="18308401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5" name="正方形/長方形 4104">
            <a:extLst>
              <a:ext uri="{FF2B5EF4-FFF2-40B4-BE49-F238E27FC236}">
                <a16:creationId xmlns:a16="http://schemas.microsoft.com/office/drawing/2014/main" id="{DCB8FC97-277E-3970-FBF6-276779195044}"/>
              </a:ext>
            </a:extLst>
          </p:cNvPr>
          <p:cNvSpPr/>
          <p:nvPr/>
        </p:nvSpPr>
        <p:spPr>
          <a:xfrm>
            <a:off x="14492875" y="12250950"/>
            <a:ext cx="3890627" cy="112542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6" name="正方形/長方形 4105">
            <a:extLst>
              <a:ext uri="{FF2B5EF4-FFF2-40B4-BE49-F238E27FC236}">
                <a16:creationId xmlns:a16="http://schemas.microsoft.com/office/drawing/2014/main" id="{336B4009-5167-736B-8296-7616130E1894}"/>
              </a:ext>
            </a:extLst>
          </p:cNvPr>
          <p:cNvSpPr/>
          <p:nvPr/>
        </p:nvSpPr>
        <p:spPr>
          <a:xfrm>
            <a:off x="2476895" y="9065615"/>
            <a:ext cx="21643182" cy="60367"/>
          </a:xfrm>
          <a:prstGeom prst="rect">
            <a:avLst/>
          </a:prstGeom>
          <a:solidFill>
            <a:srgbClr val="E3DE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7" name="正方形/長方形 4106">
            <a:extLst>
              <a:ext uri="{FF2B5EF4-FFF2-40B4-BE49-F238E27FC236}">
                <a16:creationId xmlns:a16="http://schemas.microsoft.com/office/drawing/2014/main" id="{C4D158F7-011A-9233-352A-7050CEBE6D20}"/>
              </a:ext>
            </a:extLst>
          </p:cNvPr>
          <p:cNvSpPr/>
          <p:nvPr/>
        </p:nvSpPr>
        <p:spPr>
          <a:xfrm>
            <a:off x="2508557" y="8459222"/>
            <a:ext cx="21643182" cy="117700"/>
          </a:xfrm>
          <a:prstGeom prst="rect">
            <a:avLst/>
          </a:prstGeom>
          <a:solidFill>
            <a:srgbClr val="727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028" name="Picture 4" descr="2020年2月引退】東京メトロ03系車内+走行音 南栗橋〜幸手(東武線内) 03-136F - YouTube">
            <a:extLst>
              <a:ext uri="{FF2B5EF4-FFF2-40B4-BE49-F238E27FC236}">
                <a16:creationId xmlns:a16="http://schemas.microsoft.com/office/drawing/2014/main" id="{4CC151BF-B876-CEEA-6047-FAB248C6C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13355" b="13332"/>
          <a:stretch/>
        </p:blipFill>
        <p:spPr bwMode="auto">
          <a:xfrm>
            <a:off x="12418317" y="1177022"/>
            <a:ext cx="9970496" cy="562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C14B550-7537-EFE4-CB07-F6F3A410D5C3}"/>
              </a:ext>
            </a:extLst>
          </p:cNvPr>
          <p:cNvSpPr/>
          <p:nvPr/>
        </p:nvSpPr>
        <p:spPr>
          <a:xfrm>
            <a:off x="3380357" y="9472307"/>
            <a:ext cx="1779767" cy="60367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14CCC48-D062-F43B-62A0-D5482A6DE6A5}"/>
              </a:ext>
            </a:extLst>
          </p:cNvPr>
          <p:cNvSpPr/>
          <p:nvPr/>
        </p:nvSpPr>
        <p:spPr>
          <a:xfrm>
            <a:off x="11550381" y="9472307"/>
            <a:ext cx="1779767" cy="60367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ACB2013-415F-B4C3-DE4B-2FDA7AFDDAC9}"/>
              </a:ext>
            </a:extLst>
          </p:cNvPr>
          <p:cNvSpPr/>
          <p:nvPr/>
        </p:nvSpPr>
        <p:spPr>
          <a:xfrm>
            <a:off x="19564234" y="9472307"/>
            <a:ext cx="1779767" cy="60367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108" name="正方形/長方形 4107">
            <a:extLst>
              <a:ext uri="{FF2B5EF4-FFF2-40B4-BE49-F238E27FC236}">
                <a16:creationId xmlns:a16="http://schemas.microsoft.com/office/drawing/2014/main" id="{A77EF07E-20C9-A926-4DA9-932BB1FFE057}"/>
              </a:ext>
            </a:extLst>
          </p:cNvPr>
          <p:cNvSpPr/>
          <p:nvPr/>
        </p:nvSpPr>
        <p:spPr>
          <a:xfrm>
            <a:off x="6368581" y="9516365"/>
            <a:ext cx="3898192" cy="98311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9" name="正方形/長方形 4108">
            <a:extLst>
              <a:ext uri="{FF2B5EF4-FFF2-40B4-BE49-F238E27FC236}">
                <a16:creationId xmlns:a16="http://schemas.microsoft.com/office/drawing/2014/main" id="{33C2D52F-A4EA-A170-7C00-DF61B7BD7796}"/>
              </a:ext>
            </a:extLst>
          </p:cNvPr>
          <p:cNvSpPr/>
          <p:nvPr/>
        </p:nvSpPr>
        <p:spPr>
          <a:xfrm>
            <a:off x="14494357" y="9531354"/>
            <a:ext cx="3898192" cy="98311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0" name="正方形/長方形 4109">
            <a:extLst>
              <a:ext uri="{FF2B5EF4-FFF2-40B4-BE49-F238E27FC236}">
                <a16:creationId xmlns:a16="http://schemas.microsoft.com/office/drawing/2014/main" id="{80C1DA8A-2A4C-469D-EC7F-920853E681AB}"/>
              </a:ext>
            </a:extLst>
          </p:cNvPr>
          <p:cNvSpPr/>
          <p:nvPr/>
        </p:nvSpPr>
        <p:spPr>
          <a:xfrm>
            <a:off x="22167436" y="9572636"/>
            <a:ext cx="1348990" cy="66665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1" name="正方形/長方形 4110">
            <a:extLst>
              <a:ext uri="{FF2B5EF4-FFF2-40B4-BE49-F238E27FC236}">
                <a16:creationId xmlns:a16="http://schemas.microsoft.com/office/drawing/2014/main" id="{109E347F-A6FD-0458-765B-22A2EBAEEBD1}"/>
              </a:ext>
            </a:extLst>
          </p:cNvPr>
          <p:cNvSpPr/>
          <p:nvPr/>
        </p:nvSpPr>
        <p:spPr>
          <a:xfrm>
            <a:off x="22167435" y="961057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2" name="正方形/長方形 4111">
            <a:extLst>
              <a:ext uri="{FF2B5EF4-FFF2-40B4-BE49-F238E27FC236}">
                <a16:creationId xmlns:a16="http://schemas.microsoft.com/office/drawing/2014/main" id="{8C3E52D7-B19F-EC0E-1608-7087D8096640}"/>
              </a:ext>
            </a:extLst>
          </p:cNvPr>
          <p:cNvSpPr/>
          <p:nvPr/>
        </p:nvSpPr>
        <p:spPr>
          <a:xfrm>
            <a:off x="23438035" y="9594110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3" name="正方形/長方形 4112">
            <a:extLst>
              <a:ext uri="{FF2B5EF4-FFF2-40B4-BE49-F238E27FC236}">
                <a16:creationId xmlns:a16="http://schemas.microsoft.com/office/drawing/2014/main" id="{CD9560D8-58E7-7499-4ACF-8AD58DBB3525}"/>
              </a:ext>
            </a:extLst>
          </p:cNvPr>
          <p:cNvSpPr/>
          <p:nvPr/>
        </p:nvSpPr>
        <p:spPr>
          <a:xfrm>
            <a:off x="22167435" y="12262103"/>
            <a:ext cx="1348990" cy="60367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4" name="正方形/長方形 4113">
            <a:extLst>
              <a:ext uri="{FF2B5EF4-FFF2-40B4-BE49-F238E27FC236}">
                <a16:creationId xmlns:a16="http://schemas.microsoft.com/office/drawing/2014/main" id="{084FE67B-8DF7-6A20-70FD-6758C0B0DDCC}"/>
              </a:ext>
            </a:extLst>
          </p:cNvPr>
          <p:cNvSpPr/>
          <p:nvPr/>
        </p:nvSpPr>
        <p:spPr>
          <a:xfrm>
            <a:off x="22245826" y="9639300"/>
            <a:ext cx="1192209" cy="262280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5" name="正方形/長方形 4114">
            <a:extLst>
              <a:ext uri="{FF2B5EF4-FFF2-40B4-BE49-F238E27FC236}">
                <a16:creationId xmlns:a16="http://schemas.microsoft.com/office/drawing/2014/main" id="{3E80AC61-0C99-3062-0F32-83CD03FD4C7B}"/>
              </a:ext>
            </a:extLst>
          </p:cNvPr>
          <p:cNvSpPr/>
          <p:nvPr/>
        </p:nvSpPr>
        <p:spPr>
          <a:xfrm>
            <a:off x="5298064" y="9303381"/>
            <a:ext cx="205297" cy="5558513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6" name="正方形/長方形 4115">
            <a:extLst>
              <a:ext uri="{FF2B5EF4-FFF2-40B4-BE49-F238E27FC236}">
                <a16:creationId xmlns:a16="http://schemas.microsoft.com/office/drawing/2014/main" id="{7E8FDEF4-70A3-8096-5373-D6F4C657FEC0}"/>
              </a:ext>
            </a:extLst>
          </p:cNvPr>
          <p:cNvSpPr/>
          <p:nvPr/>
        </p:nvSpPr>
        <p:spPr>
          <a:xfrm>
            <a:off x="5494746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7" name="正方形/長方形 4116">
            <a:extLst>
              <a:ext uri="{FF2B5EF4-FFF2-40B4-BE49-F238E27FC236}">
                <a16:creationId xmlns:a16="http://schemas.microsoft.com/office/drawing/2014/main" id="{EB8DFBF8-E9EA-621A-FD7D-6057733F4607}"/>
              </a:ext>
            </a:extLst>
          </p:cNvPr>
          <p:cNvSpPr/>
          <p:nvPr/>
        </p:nvSpPr>
        <p:spPr>
          <a:xfrm>
            <a:off x="11127201" y="9307219"/>
            <a:ext cx="189009" cy="5554675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8" name="正方形/長方形 4117">
            <a:extLst>
              <a:ext uri="{FF2B5EF4-FFF2-40B4-BE49-F238E27FC236}">
                <a16:creationId xmlns:a16="http://schemas.microsoft.com/office/drawing/2014/main" id="{476DD219-31CB-9E09-B23B-FDE0E22D7576}"/>
              </a:ext>
            </a:extLst>
          </p:cNvPr>
          <p:cNvSpPr/>
          <p:nvPr/>
        </p:nvSpPr>
        <p:spPr>
          <a:xfrm>
            <a:off x="6298247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9" name="正方形/長方形 4118">
            <a:extLst>
              <a:ext uri="{FF2B5EF4-FFF2-40B4-BE49-F238E27FC236}">
                <a16:creationId xmlns:a16="http://schemas.microsoft.com/office/drawing/2014/main" id="{37BC2CC4-6B06-55AB-5E5C-8E2564C9CC9E}"/>
              </a:ext>
            </a:extLst>
          </p:cNvPr>
          <p:cNvSpPr/>
          <p:nvPr/>
        </p:nvSpPr>
        <p:spPr>
          <a:xfrm>
            <a:off x="7095305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0" name="正方形/長方形 4119">
            <a:extLst>
              <a:ext uri="{FF2B5EF4-FFF2-40B4-BE49-F238E27FC236}">
                <a16:creationId xmlns:a16="http://schemas.microsoft.com/office/drawing/2014/main" id="{FD2F3B3A-F6EF-1E4F-8CFD-71154CFF5DF1}"/>
              </a:ext>
            </a:extLst>
          </p:cNvPr>
          <p:cNvSpPr/>
          <p:nvPr/>
        </p:nvSpPr>
        <p:spPr>
          <a:xfrm>
            <a:off x="7897837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1" name="正方形/長方形 4120">
            <a:extLst>
              <a:ext uri="{FF2B5EF4-FFF2-40B4-BE49-F238E27FC236}">
                <a16:creationId xmlns:a16="http://schemas.microsoft.com/office/drawing/2014/main" id="{6F086A0A-4125-EB51-7717-7731BDC7ED34}"/>
              </a:ext>
            </a:extLst>
          </p:cNvPr>
          <p:cNvSpPr/>
          <p:nvPr/>
        </p:nvSpPr>
        <p:spPr>
          <a:xfrm>
            <a:off x="8702437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2" name="正方形/長方形 4121">
            <a:extLst>
              <a:ext uri="{FF2B5EF4-FFF2-40B4-BE49-F238E27FC236}">
                <a16:creationId xmlns:a16="http://schemas.microsoft.com/office/drawing/2014/main" id="{CB3175ED-91FD-8E8D-E1EF-CC8AD880724F}"/>
              </a:ext>
            </a:extLst>
          </p:cNvPr>
          <p:cNvSpPr/>
          <p:nvPr/>
        </p:nvSpPr>
        <p:spPr>
          <a:xfrm>
            <a:off x="9504968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3" name="正方形/長方形 4122">
            <a:extLst>
              <a:ext uri="{FF2B5EF4-FFF2-40B4-BE49-F238E27FC236}">
                <a16:creationId xmlns:a16="http://schemas.microsoft.com/office/drawing/2014/main" id="{B0096B79-DA2D-8AF0-4685-3A5B52654BCC}"/>
              </a:ext>
            </a:extLst>
          </p:cNvPr>
          <p:cNvSpPr/>
          <p:nvPr/>
        </p:nvSpPr>
        <p:spPr>
          <a:xfrm>
            <a:off x="10309516" y="12380436"/>
            <a:ext cx="817685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4" name="正方形/長方形 4123">
            <a:extLst>
              <a:ext uri="{FF2B5EF4-FFF2-40B4-BE49-F238E27FC236}">
                <a16:creationId xmlns:a16="http://schemas.microsoft.com/office/drawing/2014/main" id="{CBCB05C6-54E5-2B56-4A68-AD65A54E368B}"/>
              </a:ext>
            </a:extLst>
          </p:cNvPr>
          <p:cNvSpPr/>
          <p:nvPr/>
        </p:nvSpPr>
        <p:spPr>
          <a:xfrm>
            <a:off x="13697347" y="12374881"/>
            <a:ext cx="758919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5" name="正方形/長方形 4124">
            <a:extLst>
              <a:ext uri="{FF2B5EF4-FFF2-40B4-BE49-F238E27FC236}">
                <a16:creationId xmlns:a16="http://schemas.microsoft.com/office/drawing/2014/main" id="{14A6888B-E97C-3E14-C48C-C972F60AA652}"/>
              </a:ext>
            </a:extLst>
          </p:cNvPr>
          <p:cNvSpPr/>
          <p:nvPr/>
        </p:nvSpPr>
        <p:spPr>
          <a:xfrm>
            <a:off x="14447758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6" name="正方形/長方形 4125">
            <a:extLst>
              <a:ext uri="{FF2B5EF4-FFF2-40B4-BE49-F238E27FC236}">
                <a16:creationId xmlns:a16="http://schemas.microsoft.com/office/drawing/2014/main" id="{CB2A2E30-A232-88CB-D73C-90792D81F89D}"/>
              </a:ext>
            </a:extLst>
          </p:cNvPr>
          <p:cNvSpPr/>
          <p:nvPr/>
        </p:nvSpPr>
        <p:spPr>
          <a:xfrm>
            <a:off x="15244816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7" name="正方形/長方形 4126">
            <a:extLst>
              <a:ext uri="{FF2B5EF4-FFF2-40B4-BE49-F238E27FC236}">
                <a16:creationId xmlns:a16="http://schemas.microsoft.com/office/drawing/2014/main" id="{F74B28CB-EF3B-079E-54E9-01F5957B12EF}"/>
              </a:ext>
            </a:extLst>
          </p:cNvPr>
          <p:cNvSpPr/>
          <p:nvPr/>
        </p:nvSpPr>
        <p:spPr>
          <a:xfrm>
            <a:off x="16047347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8" name="正方形/長方形 4127">
            <a:extLst>
              <a:ext uri="{FF2B5EF4-FFF2-40B4-BE49-F238E27FC236}">
                <a16:creationId xmlns:a16="http://schemas.microsoft.com/office/drawing/2014/main" id="{7915D097-A214-8142-BCE0-9C57DC44BD83}"/>
              </a:ext>
            </a:extLst>
          </p:cNvPr>
          <p:cNvSpPr/>
          <p:nvPr/>
        </p:nvSpPr>
        <p:spPr>
          <a:xfrm>
            <a:off x="16851947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9" name="正方形/長方形 4128">
            <a:extLst>
              <a:ext uri="{FF2B5EF4-FFF2-40B4-BE49-F238E27FC236}">
                <a16:creationId xmlns:a16="http://schemas.microsoft.com/office/drawing/2014/main" id="{20164C5B-ED86-040C-1270-F0FF9E36B243}"/>
              </a:ext>
            </a:extLst>
          </p:cNvPr>
          <p:cNvSpPr/>
          <p:nvPr/>
        </p:nvSpPr>
        <p:spPr>
          <a:xfrm>
            <a:off x="17654479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30" name="正方形/長方形 4129">
            <a:extLst>
              <a:ext uri="{FF2B5EF4-FFF2-40B4-BE49-F238E27FC236}">
                <a16:creationId xmlns:a16="http://schemas.microsoft.com/office/drawing/2014/main" id="{C731F066-AE7E-F6F4-4853-E0D969A66625}"/>
              </a:ext>
            </a:extLst>
          </p:cNvPr>
          <p:cNvSpPr/>
          <p:nvPr/>
        </p:nvSpPr>
        <p:spPr>
          <a:xfrm>
            <a:off x="18459027" y="12374881"/>
            <a:ext cx="73234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38" name="正方形/長方形 4137">
            <a:extLst>
              <a:ext uri="{FF2B5EF4-FFF2-40B4-BE49-F238E27FC236}">
                <a16:creationId xmlns:a16="http://schemas.microsoft.com/office/drawing/2014/main" id="{76685447-5BFE-5EAD-C9E0-7F2DFD266A5D}"/>
              </a:ext>
            </a:extLst>
          </p:cNvPr>
          <p:cNvSpPr/>
          <p:nvPr/>
        </p:nvSpPr>
        <p:spPr>
          <a:xfrm>
            <a:off x="13502893" y="9307219"/>
            <a:ext cx="205446" cy="5530445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39" name="正方形/長方形 4138">
            <a:extLst>
              <a:ext uri="{FF2B5EF4-FFF2-40B4-BE49-F238E27FC236}">
                <a16:creationId xmlns:a16="http://schemas.microsoft.com/office/drawing/2014/main" id="{71B71FB6-841B-F6CC-BAB6-B7DCA24F6D60}"/>
              </a:ext>
            </a:extLst>
          </p:cNvPr>
          <p:cNvSpPr/>
          <p:nvPr/>
        </p:nvSpPr>
        <p:spPr>
          <a:xfrm>
            <a:off x="19196461" y="9307219"/>
            <a:ext cx="196596" cy="5554675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40" name="正方形/長方形 4139">
            <a:extLst>
              <a:ext uri="{FF2B5EF4-FFF2-40B4-BE49-F238E27FC236}">
                <a16:creationId xmlns:a16="http://schemas.microsoft.com/office/drawing/2014/main" id="{844982B9-C518-4AD3-713E-E740B7E802C0}"/>
              </a:ext>
            </a:extLst>
          </p:cNvPr>
          <p:cNvSpPr/>
          <p:nvPr/>
        </p:nvSpPr>
        <p:spPr>
          <a:xfrm>
            <a:off x="5494576" y="9313607"/>
            <a:ext cx="5623841" cy="17545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9000">
                <a:schemeClr val="bg2">
                  <a:lumMod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AF040E-C45C-BB25-BFB5-5D9F01517D7F}"/>
              </a:ext>
            </a:extLst>
          </p:cNvPr>
          <p:cNvSpPr/>
          <p:nvPr/>
        </p:nvSpPr>
        <p:spPr>
          <a:xfrm>
            <a:off x="1276746" y="9614675"/>
            <a:ext cx="633263" cy="4977625"/>
          </a:xfrm>
          <a:prstGeom prst="rect">
            <a:avLst/>
          </a:prstGeom>
          <a:noFill/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4" name="Picture 2" descr="東京メトロ０５系車内｜鉄な車内学サイト「オンタイム」">
            <a:extLst>
              <a:ext uri="{FF2B5EF4-FFF2-40B4-BE49-F238E27FC236}">
                <a16:creationId xmlns:a16="http://schemas.microsoft.com/office/drawing/2014/main" id="{55C339DF-CE9E-2921-E8E2-E4375954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99" y="1127334"/>
            <a:ext cx="7617671" cy="57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B434840-061A-A2E3-6994-D6C77EE56851}"/>
              </a:ext>
            </a:extLst>
          </p:cNvPr>
          <p:cNvSpPr/>
          <p:nvPr/>
        </p:nvSpPr>
        <p:spPr>
          <a:xfrm>
            <a:off x="13586316" y="9311141"/>
            <a:ext cx="5623841" cy="17545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9000">
                <a:schemeClr val="bg2">
                  <a:lumMod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874B1B2-CEE7-39B8-945B-9A3B65DA719D}"/>
              </a:ext>
            </a:extLst>
          </p:cNvPr>
          <p:cNvSpPr/>
          <p:nvPr/>
        </p:nvSpPr>
        <p:spPr>
          <a:xfrm>
            <a:off x="5503360" y="13895188"/>
            <a:ext cx="5623841" cy="958981"/>
          </a:xfrm>
          <a:prstGeom prst="rect">
            <a:avLst/>
          </a:prstGeom>
          <a:gradFill>
            <a:gsLst>
              <a:gs pos="100000">
                <a:srgbClr val="62534C"/>
              </a:gs>
              <a:gs pos="67000">
                <a:srgbClr val="2B2823"/>
              </a:gs>
              <a:gs pos="86000">
                <a:srgbClr val="A191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26DD5A4-3EDD-7242-1179-D0D304B74927}"/>
              </a:ext>
            </a:extLst>
          </p:cNvPr>
          <p:cNvSpPr/>
          <p:nvPr/>
        </p:nvSpPr>
        <p:spPr>
          <a:xfrm>
            <a:off x="13711912" y="13878012"/>
            <a:ext cx="5472216" cy="958981"/>
          </a:xfrm>
          <a:prstGeom prst="rect">
            <a:avLst/>
          </a:prstGeom>
          <a:gradFill>
            <a:gsLst>
              <a:gs pos="100000">
                <a:srgbClr val="62534C"/>
              </a:gs>
              <a:gs pos="67000">
                <a:srgbClr val="2B2823"/>
              </a:gs>
              <a:gs pos="86000">
                <a:srgbClr val="A191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4726A6E-622A-D066-B98A-7A4493D0AC82}"/>
              </a:ext>
            </a:extLst>
          </p:cNvPr>
          <p:cNvSpPr/>
          <p:nvPr/>
        </p:nvSpPr>
        <p:spPr>
          <a:xfrm>
            <a:off x="7164256" y="9425347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E11CACC-A5BD-A5EE-994E-902EB24D52A1}"/>
              </a:ext>
            </a:extLst>
          </p:cNvPr>
          <p:cNvSpPr/>
          <p:nvPr/>
        </p:nvSpPr>
        <p:spPr>
          <a:xfrm>
            <a:off x="9282531" y="9472307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864CB15-81BF-AB22-7043-D7E8712D1447}"/>
              </a:ext>
            </a:extLst>
          </p:cNvPr>
          <p:cNvSpPr/>
          <p:nvPr/>
        </p:nvSpPr>
        <p:spPr>
          <a:xfrm>
            <a:off x="15258163" y="9413804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7BFC38-578B-F9BA-3DA5-BACCED1CDBCB}"/>
              </a:ext>
            </a:extLst>
          </p:cNvPr>
          <p:cNvSpPr/>
          <p:nvPr/>
        </p:nvSpPr>
        <p:spPr>
          <a:xfrm>
            <a:off x="17378395" y="9465013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221635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4346570-8B69-E9B8-B7E6-740EC3DB749C}"/>
              </a:ext>
            </a:extLst>
          </p:cNvPr>
          <p:cNvSpPr/>
          <p:nvPr/>
        </p:nvSpPr>
        <p:spPr>
          <a:xfrm>
            <a:off x="135397" y="779562"/>
            <a:ext cx="23849682" cy="371930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  <a:alpha val="10000"/>
                </a:schemeClr>
              </a:gs>
              <a:gs pos="20100">
                <a:schemeClr val="tx1">
                  <a:lumMod val="95000"/>
                  <a:lumOff val="5000"/>
                  <a:alpha val="10000"/>
                </a:schemeClr>
              </a:gs>
              <a:gs pos="55000">
                <a:srgbClr val="0D0D0D">
                  <a:alpha val="20000"/>
                </a:srgb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058ACDF-5E6C-2B01-9C8C-DD2CB9AD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2161533" y="7214860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E5B1CF-3F57-F197-23F6-DE2D8E187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2161532" y="12491494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B5A279-3350-33F4-BFF2-5636D7E5D68D}"/>
              </a:ext>
            </a:extLst>
          </p:cNvPr>
          <p:cNvSpPr/>
          <p:nvPr/>
        </p:nvSpPr>
        <p:spPr>
          <a:xfrm>
            <a:off x="2155405" y="9265831"/>
            <a:ext cx="8317739" cy="3303785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50D14A9-7C27-5FB2-C133-7BF7F29129FD}"/>
              </a:ext>
            </a:extLst>
          </p:cNvPr>
          <p:cNvSpPr/>
          <p:nvPr/>
        </p:nvSpPr>
        <p:spPr>
          <a:xfrm>
            <a:off x="8637667" y="7946864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462C79A-6431-3709-6516-5A83CC950BED}"/>
              </a:ext>
            </a:extLst>
          </p:cNvPr>
          <p:cNvSpPr/>
          <p:nvPr/>
        </p:nvSpPr>
        <p:spPr>
          <a:xfrm>
            <a:off x="2168146" y="7235067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59E1C7-433E-F920-2F63-3DC72DE28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80" y="7319322"/>
            <a:ext cx="8305494" cy="13533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9DB0756-ED1A-FFC6-22AD-D177A544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627" y="7996227"/>
            <a:ext cx="8307266" cy="1071464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CF4C781-4402-B049-9E4C-8AEE375C8517}"/>
              </a:ext>
            </a:extLst>
          </p:cNvPr>
          <p:cNvSpPr/>
          <p:nvPr/>
        </p:nvSpPr>
        <p:spPr>
          <a:xfrm>
            <a:off x="3040377" y="8158390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0B40120C-C62D-731A-EF2A-16A5D8F82B65}"/>
              </a:ext>
            </a:extLst>
          </p:cNvPr>
          <p:cNvSpPr/>
          <p:nvPr/>
        </p:nvSpPr>
        <p:spPr>
          <a:xfrm>
            <a:off x="3083982" y="8209223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61D7F5E-D8FD-87FB-B018-F5535CB0DC90}"/>
              </a:ext>
            </a:extLst>
          </p:cNvPr>
          <p:cNvSpPr/>
          <p:nvPr/>
        </p:nvSpPr>
        <p:spPr>
          <a:xfrm>
            <a:off x="6872970" y="8151492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F50A4480-8637-7E71-3942-12E1529D5F8E}"/>
              </a:ext>
            </a:extLst>
          </p:cNvPr>
          <p:cNvSpPr/>
          <p:nvPr/>
        </p:nvSpPr>
        <p:spPr>
          <a:xfrm>
            <a:off x="6916575" y="8209223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F0D60D8-7F7D-D23E-16A0-212FD0EF80DC}"/>
              </a:ext>
            </a:extLst>
          </p:cNvPr>
          <p:cNvSpPr/>
          <p:nvPr/>
        </p:nvSpPr>
        <p:spPr>
          <a:xfrm>
            <a:off x="3211135" y="8280033"/>
            <a:ext cx="1162050" cy="5506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C3CC99-5EFA-BDC8-9DDF-87C4362FF5BC}"/>
              </a:ext>
            </a:extLst>
          </p:cNvPr>
          <p:cNvSpPr/>
          <p:nvPr/>
        </p:nvSpPr>
        <p:spPr>
          <a:xfrm>
            <a:off x="4531305" y="8331745"/>
            <a:ext cx="1181100" cy="4610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2923481-30D8-D5BE-D831-427C68BDC286}"/>
              </a:ext>
            </a:extLst>
          </p:cNvPr>
          <p:cNvSpPr/>
          <p:nvPr/>
        </p:nvSpPr>
        <p:spPr>
          <a:xfrm>
            <a:off x="2167658" y="12603245"/>
            <a:ext cx="8312747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5866D1F-A069-8045-EC0D-1318BE7C092C}"/>
              </a:ext>
            </a:extLst>
          </p:cNvPr>
          <p:cNvSpPr/>
          <p:nvPr/>
        </p:nvSpPr>
        <p:spPr>
          <a:xfrm>
            <a:off x="4376368" y="12603245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9168940-B1F5-44FC-958F-07889F356BA1}"/>
              </a:ext>
            </a:extLst>
          </p:cNvPr>
          <p:cNvSpPr/>
          <p:nvPr/>
        </p:nvSpPr>
        <p:spPr>
          <a:xfrm>
            <a:off x="6459706" y="12603245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29" name="正方形/長方形 14">
            <a:extLst>
              <a:ext uri="{FF2B5EF4-FFF2-40B4-BE49-F238E27FC236}">
                <a16:creationId xmlns:a16="http://schemas.microsoft.com/office/drawing/2014/main" id="{6AB41CA9-CC22-00C7-D989-2B781146A30F}"/>
              </a:ext>
            </a:extLst>
          </p:cNvPr>
          <p:cNvSpPr/>
          <p:nvPr/>
        </p:nvSpPr>
        <p:spPr>
          <a:xfrm>
            <a:off x="6492040" y="12509974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1">
            <a:extLst>
              <a:ext uri="{FF2B5EF4-FFF2-40B4-BE49-F238E27FC236}">
                <a16:creationId xmlns:a16="http://schemas.microsoft.com/office/drawing/2014/main" id="{EFD24794-38D7-F849-5C84-535E21DDF18C}"/>
              </a:ext>
            </a:extLst>
          </p:cNvPr>
          <p:cNvSpPr/>
          <p:nvPr/>
        </p:nvSpPr>
        <p:spPr>
          <a:xfrm>
            <a:off x="4399228" y="12509021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872EEDE-180C-E721-A6B3-AB1F6A7DA6EC}"/>
              </a:ext>
            </a:extLst>
          </p:cNvPr>
          <p:cNvSpPr/>
          <p:nvPr/>
        </p:nvSpPr>
        <p:spPr>
          <a:xfrm>
            <a:off x="2167657" y="12509021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23">
            <a:extLst>
              <a:ext uri="{FF2B5EF4-FFF2-40B4-BE49-F238E27FC236}">
                <a16:creationId xmlns:a16="http://schemas.microsoft.com/office/drawing/2014/main" id="{54611D11-04C0-E3C8-45C5-DEE1A4BE600A}"/>
              </a:ext>
            </a:extLst>
          </p:cNvPr>
          <p:cNvSpPr/>
          <p:nvPr/>
        </p:nvSpPr>
        <p:spPr>
          <a:xfrm>
            <a:off x="6532681" y="12442664"/>
            <a:ext cx="3947724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B2F1F39-D151-EA26-6253-7435EE0FA147}"/>
              </a:ext>
            </a:extLst>
          </p:cNvPr>
          <p:cNvSpPr/>
          <p:nvPr/>
        </p:nvSpPr>
        <p:spPr>
          <a:xfrm>
            <a:off x="4471889" y="12442664"/>
            <a:ext cx="1944955" cy="62773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EC9002B-B4CA-4D8A-2C9F-F7D67C81BB88}"/>
              </a:ext>
            </a:extLst>
          </p:cNvPr>
          <p:cNvSpPr/>
          <p:nvPr/>
        </p:nvSpPr>
        <p:spPr>
          <a:xfrm>
            <a:off x="2170600" y="12444781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正方形/長方形 23">
            <a:extLst>
              <a:ext uri="{FF2B5EF4-FFF2-40B4-BE49-F238E27FC236}">
                <a16:creationId xmlns:a16="http://schemas.microsoft.com/office/drawing/2014/main" id="{2F38B6ED-3E78-DC9A-DCE6-18AA68189C77}"/>
              </a:ext>
            </a:extLst>
          </p:cNvPr>
          <p:cNvSpPr/>
          <p:nvPr/>
        </p:nvSpPr>
        <p:spPr>
          <a:xfrm>
            <a:off x="2166706" y="9179322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8BB664E-4D08-8A3E-171D-946838E920EA}"/>
              </a:ext>
            </a:extLst>
          </p:cNvPr>
          <p:cNvSpPr/>
          <p:nvPr/>
        </p:nvSpPr>
        <p:spPr>
          <a:xfrm>
            <a:off x="4270408" y="9215384"/>
            <a:ext cx="201480" cy="32900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2A40D02-26F2-C9BD-7C1A-CF7BF57CDD67}"/>
              </a:ext>
            </a:extLst>
          </p:cNvPr>
          <p:cNvSpPr/>
          <p:nvPr/>
        </p:nvSpPr>
        <p:spPr>
          <a:xfrm>
            <a:off x="6379282" y="9226187"/>
            <a:ext cx="192413" cy="3283787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1E05C51F-A678-1099-165A-7875DB87C9C7}"/>
              </a:ext>
            </a:extLst>
          </p:cNvPr>
          <p:cNvSpPr/>
          <p:nvPr/>
        </p:nvSpPr>
        <p:spPr>
          <a:xfrm>
            <a:off x="4306898" y="9230732"/>
            <a:ext cx="142445" cy="334927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FDA7C26-CE4A-A4FC-3668-B631CFC65869}"/>
              </a:ext>
            </a:extLst>
          </p:cNvPr>
          <p:cNvSpPr/>
          <p:nvPr/>
        </p:nvSpPr>
        <p:spPr>
          <a:xfrm>
            <a:off x="6405047" y="9220486"/>
            <a:ext cx="142445" cy="3317307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B65F65F-19BC-8A33-EFF5-F15D3437D805}"/>
              </a:ext>
            </a:extLst>
          </p:cNvPr>
          <p:cNvCxnSpPr/>
          <p:nvPr/>
        </p:nvCxnSpPr>
        <p:spPr>
          <a:xfrm flipV="1">
            <a:off x="6474763" y="12505437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図 43">
            <a:extLst>
              <a:ext uri="{FF2B5EF4-FFF2-40B4-BE49-F238E27FC236}">
                <a16:creationId xmlns:a16="http://schemas.microsoft.com/office/drawing/2014/main" id="{9BEA4689-6ED1-DDD8-018A-D4623DE82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" y="304307"/>
            <a:ext cx="24119682" cy="70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2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892B659-D65F-354B-80D4-DB788CF3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7" y="1409898"/>
            <a:ext cx="8439944" cy="63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6170AE9-2833-09BD-AE9F-8225B2D0CBC8}"/>
              </a:ext>
            </a:extLst>
          </p:cNvPr>
          <p:cNvSpPr/>
          <p:nvPr/>
        </p:nvSpPr>
        <p:spPr>
          <a:xfrm>
            <a:off x="10363597" y="3105150"/>
            <a:ext cx="10058400" cy="7581900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1DCFB3-5320-E300-25D4-4E2544C93B9E}"/>
              </a:ext>
            </a:extLst>
          </p:cNvPr>
          <p:cNvSpPr/>
          <p:nvPr/>
        </p:nvSpPr>
        <p:spPr>
          <a:xfrm>
            <a:off x="17107297" y="4357092"/>
            <a:ext cx="2228850" cy="6329958"/>
          </a:xfrm>
          <a:prstGeom prst="rect">
            <a:avLst/>
          </a:prstGeom>
          <a:noFill/>
          <a:ln w="190500">
            <a:gradFill>
              <a:gsLst>
                <a:gs pos="7000">
                  <a:srgbClr val="555240"/>
                </a:gs>
                <a:gs pos="17000">
                  <a:srgbClr val="ABB0B4"/>
                </a:gs>
                <a:gs pos="88000">
                  <a:srgbClr val="7A8187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3DD91D-574B-777A-8B4A-AD44BB314BB6}"/>
              </a:ext>
            </a:extLst>
          </p:cNvPr>
          <p:cNvSpPr/>
          <p:nvPr/>
        </p:nvSpPr>
        <p:spPr>
          <a:xfrm>
            <a:off x="17621647" y="5119092"/>
            <a:ext cx="1230630" cy="2241828"/>
          </a:xfrm>
          <a:prstGeom prst="rect">
            <a:avLst/>
          </a:prstGeom>
          <a:solidFill>
            <a:srgbClr val="0000FF"/>
          </a:solidFill>
          <a:ln w="190500">
            <a:gradFill>
              <a:gsLst>
                <a:gs pos="72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8CF323-901A-0FE5-E223-B1E3F1D58E8C}"/>
              </a:ext>
            </a:extLst>
          </p:cNvPr>
          <p:cNvSpPr/>
          <p:nvPr/>
        </p:nvSpPr>
        <p:spPr>
          <a:xfrm>
            <a:off x="17570766" y="6563014"/>
            <a:ext cx="1388962" cy="150303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E41069-FBD4-959B-583A-D893EB522B50}"/>
              </a:ext>
            </a:extLst>
          </p:cNvPr>
          <p:cNvSpPr/>
          <p:nvPr/>
        </p:nvSpPr>
        <p:spPr>
          <a:xfrm>
            <a:off x="17542481" y="7285769"/>
            <a:ext cx="1388962" cy="150303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2DE0496-721D-CC0A-733D-24AEC72EEF2C}"/>
              </a:ext>
            </a:extLst>
          </p:cNvPr>
          <p:cNvSpPr/>
          <p:nvPr/>
        </p:nvSpPr>
        <p:spPr>
          <a:xfrm>
            <a:off x="11444922" y="4396336"/>
            <a:ext cx="3395425" cy="2964584"/>
          </a:xfrm>
          <a:prstGeom prst="rect">
            <a:avLst/>
          </a:prstGeom>
          <a:solidFill>
            <a:srgbClr val="0000FF"/>
          </a:solidFill>
          <a:ln w="190500">
            <a:gradFill>
              <a:gsLst>
                <a:gs pos="72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687A79-2B3C-F708-D3C9-F54220F323BA}"/>
              </a:ext>
            </a:extLst>
          </p:cNvPr>
          <p:cNvSpPr/>
          <p:nvPr/>
        </p:nvSpPr>
        <p:spPr>
          <a:xfrm>
            <a:off x="11425100" y="6228672"/>
            <a:ext cx="3415246" cy="153078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780B475-C0E7-D5D8-2481-6308E2C40B3C}"/>
              </a:ext>
            </a:extLst>
          </p:cNvPr>
          <p:cNvSpPr/>
          <p:nvPr/>
        </p:nvSpPr>
        <p:spPr>
          <a:xfrm>
            <a:off x="11425100" y="6896100"/>
            <a:ext cx="3415246" cy="153078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7F1B81-C314-28A3-1C47-F20F2AD2CA07}"/>
              </a:ext>
            </a:extLst>
          </p:cNvPr>
          <p:cNvSpPr/>
          <p:nvPr/>
        </p:nvSpPr>
        <p:spPr>
          <a:xfrm>
            <a:off x="11735196" y="7875270"/>
            <a:ext cx="2857501" cy="2163403"/>
          </a:xfrm>
          <a:prstGeom prst="rect">
            <a:avLst/>
          </a:prstGeom>
          <a:noFill/>
          <a:ln w="127000">
            <a:gradFill>
              <a:gsLst>
                <a:gs pos="100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238142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E16525E-B23B-D869-5FEE-FC8E18F5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" y="0"/>
            <a:ext cx="25562558" cy="7452724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22E86E5-4B59-CF8B-8BE5-CF65AB3220AF}"/>
              </a:ext>
            </a:extLst>
          </p:cNvPr>
          <p:cNvSpPr/>
          <p:nvPr/>
        </p:nvSpPr>
        <p:spPr>
          <a:xfrm>
            <a:off x="397" y="1322070"/>
            <a:ext cx="850654" cy="3215640"/>
          </a:xfrm>
          <a:prstGeom prst="roundRect">
            <a:avLst>
              <a:gd name="adj" fmla="val 11890"/>
            </a:avLst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62A57A0-646E-238B-844C-841C03D69C73}"/>
              </a:ext>
            </a:extLst>
          </p:cNvPr>
          <p:cNvSpPr/>
          <p:nvPr/>
        </p:nvSpPr>
        <p:spPr>
          <a:xfrm>
            <a:off x="-4752" y="9349060"/>
            <a:ext cx="850654" cy="3215640"/>
          </a:xfrm>
          <a:prstGeom prst="roundRect">
            <a:avLst>
              <a:gd name="adj" fmla="val 11890"/>
            </a:avLst>
          </a:prstGeom>
          <a:gradFill>
            <a:gsLst>
              <a:gs pos="64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20000"/>
                </a:schemeClr>
              </a:gs>
            </a:gsLst>
            <a:lin ang="9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E1CF9D-F12B-A050-1ADD-B771D0653FF7}"/>
              </a:ext>
            </a:extLst>
          </p:cNvPr>
          <p:cNvSpPr/>
          <p:nvPr/>
        </p:nvSpPr>
        <p:spPr>
          <a:xfrm>
            <a:off x="1162447" y="9349060"/>
            <a:ext cx="24041100" cy="339539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E8AC67A-E7B4-039D-DF99-F8907DEF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51" y="8026990"/>
            <a:ext cx="25567705" cy="7452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3A9635B-12B8-3E2E-6783-338D0E9A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63" t="23000" r="42817" b="75797"/>
          <a:stretch/>
        </p:blipFill>
        <p:spPr>
          <a:xfrm>
            <a:off x="-9062" y="9298940"/>
            <a:ext cx="850655" cy="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73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14002</TotalTime>
  <Words>2</Words>
  <Application>Microsoft Office PowerPoint</Application>
  <PresentationFormat>ユーザー設定</PresentationFormat>
  <Paragraphs>2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麻呂 wattz</cp:lastModifiedBy>
  <cp:revision>194</cp:revision>
  <dcterms:created xsi:type="dcterms:W3CDTF">2024-09-24T00:40:27Z</dcterms:created>
  <dcterms:modified xsi:type="dcterms:W3CDTF">2024-11-12T00:39:11Z</dcterms:modified>
</cp:coreProperties>
</file>